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8"/>
  </p:notesMasterIdLst>
  <p:sldIdLst>
    <p:sldId id="472" r:id="rId5"/>
    <p:sldId id="260" r:id="rId6"/>
    <p:sldId id="396" r:id="rId7"/>
    <p:sldId id="434" r:id="rId8"/>
    <p:sldId id="430" r:id="rId9"/>
    <p:sldId id="432" r:id="rId10"/>
    <p:sldId id="468" r:id="rId11"/>
    <p:sldId id="457" r:id="rId12"/>
    <p:sldId id="257" r:id="rId13"/>
    <p:sldId id="386" r:id="rId14"/>
    <p:sldId id="258" r:id="rId15"/>
    <p:sldId id="320" r:id="rId16"/>
    <p:sldId id="450" r:id="rId17"/>
    <p:sldId id="259" r:id="rId18"/>
    <p:sldId id="380" r:id="rId19"/>
    <p:sldId id="390" r:id="rId20"/>
    <p:sldId id="385" r:id="rId21"/>
    <p:sldId id="2076136880" r:id="rId22"/>
    <p:sldId id="469" r:id="rId23"/>
    <p:sldId id="460" r:id="rId24"/>
    <p:sldId id="1577" r:id="rId25"/>
    <p:sldId id="1526" r:id="rId26"/>
    <p:sldId id="1418" r:id="rId27"/>
    <p:sldId id="261" r:id="rId28"/>
    <p:sldId id="1663" r:id="rId29"/>
    <p:sldId id="458" r:id="rId30"/>
    <p:sldId id="382" r:id="rId31"/>
    <p:sldId id="441" r:id="rId32"/>
    <p:sldId id="462" r:id="rId33"/>
    <p:sldId id="388" r:id="rId34"/>
    <p:sldId id="444" r:id="rId35"/>
    <p:sldId id="445" r:id="rId36"/>
    <p:sldId id="286" r:id="rId37"/>
  </p:sldIdLst>
  <p:sldSz cx="9144000" cy="5143500" type="screen16x9"/>
  <p:notesSz cx="6858000" cy="9144000"/>
  <p:custDataLst>
    <p:tags r:id="rId3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 Vos, Remi" initials="DVR" lastIdx="68" clrIdx="0">
    <p:extLst>
      <p:ext uri="{19B8F6BF-5375-455C-9EA6-DF929625EA0E}">
        <p15:presenceInfo xmlns:p15="http://schemas.microsoft.com/office/powerpoint/2012/main" userId="S::rdevos@knauf.com::4b9bda11-a113-4e99-92ad-7d75486fbcc6" providerId="AD"/>
      </p:ext>
    </p:extLst>
  </p:cmAuthor>
  <p:cmAuthor id="2" name="Nicholl, Michelle" initials="NM" lastIdx="32" clrIdx="1">
    <p:extLst>
      <p:ext uri="{19B8F6BF-5375-455C-9EA6-DF929625EA0E}">
        <p15:presenceInfo xmlns:p15="http://schemas.microsoft.com/office/powerpoint/2012/main" userId="S::mnicholl@knauf.com::8cbbe1bb-f9f6-412e-b4ab-1b3b422497e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9FA2"/>
    <a:srgbClr val="94999C"/>
    <a:srgbClr val="009EE3"/>
    <a:srgbClr val="009DE0"/>
    <a:srgbClr val="D8127D"/>
    <a:srgbClr val="DFDDDD"/>
    <a:srgbClr val="C9CDD0"/>
    <a:srgbClr val="009FE4"/>
    <a:srgbClr val="F1F2F5"/>
    <a:srgbClr val="7D85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AA1250C-5B59-4A24-B4FC-7639EBF69FE6}" v="268" dt="2023-05-17T19:11:52.3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571" autoAdjust="0"/>
  </p:normalViewPr>
  <p:slideViewPr>
    <p:cSldViewPr snapToGrid="0">
      <p:cViewPr varScale="1">
        <p:scale>
          <a:sx n="116" d="100"/>
          <a:sy n="116" d="100"/>
        </p:scale>
        <p:origin x="75" y="375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gs" Target="tags/tag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46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commentAuthors" Target="commentAuthors.xml"/><Relationship Id="rId45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eamtu, Catalin" userId="9080cbee-5c34-4bef-bac2-824a8fb2fa09" providerId="ADAL" clId="{152BDC28-CACD-45FA-AADF-47C4926B8EA7}"/>
    <pc:docChg chg="undo custSel delSld modSld sldOrd">
      <pc:chgData name="Neamtu, Catalin" userId="9080cbee-5c34-4bef-bac2-824a8fb2fa09" providerId="ADAL" clId="{152BDC28-CACD-45FA-AADF-47C4926B8EA7}" dt="2023-05-15T20:22:05.688" v="5411" actId="14100"/>
      <pc:docMkLst>
        <pc:docMk/>
      </pc:docMkLst>
      <pc:sldChg chg="addSp delSp modSp mod delAnim modAnim">
        <pc:chgData name="Neamtu, Catalin" userId="9080cbee-5c34-4bef-bac2-824a8fb2fa09" providerId="ADAL" clId="{152BDC28-CACD-45FA-AADF-47C4926B8EA7}" dt="2023-05-15T17:55:42.575" v="1920"/>
        <pc:sldMkLst>
          <pc:docMk/>
          <pc:sldMk cId="260181345" sldId="260"/>
        </pc:sldMkLst>
        <pc:spChg chg="mod">
          <ac:chgData name="Neamtu, Catalin" userId="9080cbee-5c34-4bef-bac2-824a8fb2fa09" providerId="ADAL" clId="{152BDC28-CACD-45FA-AADF-47C4926B8EA7}" dt="2023-05-15T17:55:19.007" v="1916" actId="1076"/>
          <ac:spMkLst>
            <pc:docMk/>
            <pc:sldMk cId="260181345" sldId="260"/>
            <ac:spMk id="2" creationId="{9B0A6025-E14D-D74A-A86B-99C9AC50BE9C}"/>
          </ac:spMkLst>
        </pc:spChg>
        <pc:spChg chg="del mod">
          <ac:chgData name="Neamtu, Catalin" userId="9080cbee-5c34-4bef-bac2-824a8fb2fa09" providerId="ADAL" clId="{152BDC28-CACD-45FA-AADF-47C4926B8EA7}" dt="2023-05-15T17:55:42.575" v="1920"/>
          <ac:spMkLst>
            <pc:docMk/>
            <pc:sldMk cId="260181345" sldId="260"/>
            <ac:spMk id="3" creationId="{F394FFF1-55F0-156B-69D2-7748D29AE8A4}"/>
          </ac:spMkLst>
        </pc:spChg>
        <pc:spChg chg="add mod">
          <ac:chgData name="Neamtu, Catalin" userId="9080cbee-5c34-4bef-bac2-824a8fb2fa09" providerId="ADAL" clId="{152BDC28-CACD-45FA-AADF-47C4926B8EA7}" dt="2023-05-15T17:55:34.299" v="1918" actId="207"/>
          <ac:spMkLst>
            <pc:docMk/>
            <pc:sldMk cId="260181345" sldId="260"/>
            <ac:spMk id="4" creationId="{CB0703EF-B98A-3188-05DF-A5467A74AE07}"/>
          </ac:spMkLst>
        </pc:spChg>
      </pc:sldChg>
      <pc:sldChg chg="addSp modSp mod ord modAnim">
        <pc:chgData name="Neamtu, Catalin" userId="9080cbee-5c34-4bef-bac2-824a8fb2fa09" providerId="ADAL" clId="{152BDC28-CACD-45FA-AADF-47C4926B8EA7}" dt="2023-05-15T20:11:35.757" v="5364"/>
        <pc:sldMkLst>
          <pc:docMk/>
          <pc:sldMk cId="323061732" sldId="320"/>
        </pc:sldMkLst>
        <pc:spChg chg="mod">
          <ac:chgData name="Neamtu, Catalin" userId="9080cbee-5c34-4bef-bac2-824a8fb2fa09" providerId="ADAL" clId="{152BDC28-CACD-45FA-AADF-47C4926B8EA7}" dt="2023-05-15T19:58:40.355" v="5331"/>
          <ac:spMkLst>
            <pc:docMk/>
            <pc:sldMk cId="323061732" sldId="320"/>
            <ac:spMk id="5" creationId="{B52A9808-A220-2D26-5BFE-EA858044E0DA}"/>
          </ac:spMkLst>
        </pc:spChg>
        <pc:spChg chg="mod">
          <ac:chgData name="Neamtu, Catalin" userId="9080cbee-5c34-4bef-bac2-824a8fb2fa09" providerId="ADAL" clId="{152BDC28-CACD-45FA-AADF-47C4926B8EA7}" dt="2023-05-15T19:58:40.355" v="5331"/>
          <ac:spMkLst>
            <pc:docMk/>
            <pc:sldMk cId="323061732" sldId="320"/>
            <ac:spMk id="10" creationId="{D4EA5101-F42F-B002-3100-86AC8DC6E2F4}"/>
          </ac:spMkLst>
        </pc:spChg>
        <pc:grpChg chg="add mod">
          <ac:chgData name="Neamtu, Catalin" userId="9080cbee-5c34-4bef-bac2-824a8fb2fa09" providerId="ADAL" clId="{152BDC28-CACD-45FA-AADF-47C4926B8EA7}" dt="2023-05-15T19:58:47.318" v="5332" actId="1076"/>
          <ac:grpSpMkLst>
            <pc:docMk/>
            <pc:sldMk cId="323061732" sldId="320"/>
            <ac:grpSpMk id="3" creationId="{8A9DD27A-ACBC-BAA4-F231-35DCBF4D9B85}"/>
          </ac:grpSpMkLst>
        </pc:grpChg>
        <pc:picChg chg="mod">
          <ac:chgData name="Neamtu, Catalin" userId="9080cbee-5c34-4bef-bac2-824a8fb2fa09" providerId="ADAL" clId="{152BDC28-CACD-45FA-AADF-47C4926B8EA7}" dt="2023-05-15T19:58:40.355" v="5331"/>
          <ac:picMkLst>
            <pc:docMk/>
            <pc:sldMk cId="323061732" sldId="320"/>
            <ac:picMk id="4" creationId="{5D4A4CFF-0D8F-F692-D415-FE6C0D54649A}"/>
          </ac:picMkLst>
        </pc:picChg>
        <pc:cxnChg chg="mod">
          <ac:chgData name="Neamtu, Catalin" userId="9080cbee-5c34-4bef-bac2-824a8fb2fa09" providerId="ADAL" clId="{152BDC28-CACD-45FA-AADF-47C4926B8EA7}" dt="2023-05-15T19:58:40.355" v="5331"/>
          <ac:cxnSpMkLst>
            <pc:docMk/>
            <pc:sldMk cId="323061732" sldId="320"/>
            <ac:cxnSpMk id="6" creationId="{D3E6BE99-DA5C-BB7A-A256-959C2EE15121}"/>
          </ac:cxnSpMkLst>
        </pc:cxnChg>
      </pc:sldChg>
      <pc:sldChg chg="addSp modSp mod ord modAnim">
        <pc:chgData name="Neamtu, Catalin" userId="9080cbee-5c34-4bef-bac2-824a8fb2fa09" providerId="ADAL" clId="{152BDC28-CACD-45FA-AADF-47C4926B8EA7}" dt="2023-05-15T20:11:01.269" v="5362"/>
        <pc:sldMkLst>
          <pc:docMk/>
          <pc:sldMk cId="690653140" sldId="378"/>
        </pc:sldMkLst>
        <pc:spChg chg="mod">
          <ac:chgData name="Neamtu, Catalin" userId="9080cbee-5c34-4bef-bac2-824a8fb2fa09" providerId="ADAL" clId="{152BDC28-CACD-45FA-AADF-47C4926B8EA7}" dt="2023-05-15T20:10:32.102" v="5359"/>
          <ac:spMkLst>
            <pc:docMk/>
            <pc:sldMk cId="690653140" sldId="378"/>
            <ac:spMk id="4" creationId="{8306B311-CF90-8306-BF91-C907EF64DF7B}"/>
          </ac:spMkLst>
        </pc:spChg>
        <pc:spChg chg="mod">
          <ac:chgData name="Neamtu, Catalin" userId="9080cbee-5c34-4bef-bac2-824a8fb2fa09" providerId="ADAL" clId="{152BDC28-CACD-45FA-AADF-47C4926B8EA7}" dt="2023-05-15T20:10:32.102" v="5359"/>
          <ac:spMkLst>
            <pc:docMk/>
            <pc:sldMk cId="690653140" sldId="378"/>
            <ac:spMk id="12" creationId="{E8EB3006-0CB9-F600-16AF-B632B0CA48A2}"/>
          </ac:spMkLst>
        </pc:spChg>
        <pc:grpChg chg="add mod">
          <ac:chgData name="Neamtu, Catalin" userId="9080cbee-5c34-4bef-bac2-824a8fb2fa09" providerId="ADAL" clId="{152BDC28-CACD-45FA-AADF-47C4926B8EA7}" dt="2023-05-15T20:10:41.228" v="5360" actId="1076"/>
          <ac:grpSpMkLst>
            <pc:docMk/>
            <pc:sldMk cId="690653140" sldId="378"/>
            <ac:grpSpMk id="2" creationId="{B3C76DD0-9A96-E810-19C9-FD91D4F37EDA}"/>
          </ac:grpSpMkLst>
        </pc:grpChg>
        <pc:picChg chg="mod">
          <ac:chgData name="Neamtu, Catalin" userId="9080cbee-5c34-4bef-bac2-824a8fb2fa09" providerId="ADAL" clId="{152BDC28-CACD-45FA-AADF-47C4926B8EA7}" dt="2023-05-15T20:10:32.102" v="5359"/>
          <ac:picMkLst>
            <pc:docMk/>
            <pc:sldMk cId="690653140" sldId="378"/>
            <ac:picMk id="3" creationId="{A2C7832C-870A-5388-3830-5E81E1090196}"/>
          </ac:picMkLst>
        </pc:picChg>
        <pc:cxnChg chg="mod">
          <ac:chgData name="Neamtu, Catalin" userId="9080cbee-5c34-4bef-bac2-824a8fb2fa09" providerId="ADAL" clId="{152BDC28-CACD-45FA-AADF-47C4926B8EA7}" dt="2023-05-15T20:10:32.102" v="5359"/>
          <ac:cxnSpMkLst>
            <pc:docMk/>
            <pc:sldMk cId="690653140" sldId="378"/>
            <ac:cxnSpMk id="11" creationId="{EC3083E6-AB1C-2CE7-876A-84F15BEC5CEF}"/>
          </ac:cxnSpMkLst>
        </pc:cxnChg>
      </pc:sldChg>
      <pc:sldChg chg="addSp modSp mod modAnim">
        <pc:chgData name="Neamtu, Catalin" userId="9080cbee-5c34-4bef-bac2-824a8fb2fa09" providerId="ADAL" clId="{152BDC28-CACD-45FA-AADF-47C4926B8EA7}" dt="2023-05-15T19:55:45.414" v="5325" actId="1076"/>
        <pc:sldMkLst>
          <pc:docMk/>
          <pc:sldMk cId="1881501710" sldId="380"/>
        </pc:sldMkLst>
        <pc:spChg chg="mod">
          <ac:chgData name="Neamtu, Catalin" userId="9080cbee-5c34-4bef-bac2-824a8fb2fa09" providerId="ADAL" clId="{152BDC28-CACD-45FA-AADF-47C4926B8EA7}" dt="2023-05-15T19:54:58.318" v="5320" actId="1076"/>
          <ac:spMkLst>
            <pc:docMk/>
            <pc:sldMk cId="1881501710" sldId="380"/>
            <ac:spMk id="4" creationId="{3422EA56-4D92-A095-41CF-AE4FB1CD6451}"/>
          </ac:spMkLst>
        </pc:spChg>
        <pc:spChg chg="mod">
          <ac:chgData name="Neamtu, Catalin" userId="9080cbee-5c34-4bef-bac2-824a8fb2fa09" providerId="ADAL" clId="{152BDC28-CACD-45FA-AADF-47C4926B8EA7}" dt="2023-05-15T19:55:03.840" v="5321" actId="1076"/>
          <ac:spMkLst>
            <pc:docMk/>
            <pc:sldMk cId="1881501710" sldId="380"/>
            <ac:spMk id="5" creationId="{77781E74-5493-9353-F1C1-E7D8C5B3A7A8}"/>
          </ac:spMkLst>
        </pc:spChg>
        <pc:spChg chg="mod">
          <ac:chgData name="Neamtu, Catalin" userId="9080cbee-5c34-4bef-bac2-824a8fb2fa09" providerId="ADAL" clId="{152BDC28-CACD-45FA-AADF-47C4926B8EA7}" dt="2023-05-15T19:55:33.116" v="5322"/>
          <ac:spMkLst>
            <pc:docMk/>
            <pc:sldMk cId="1881501710" sldId="380"/>
            <ac:spMk id="8" creationId="{68EF8889-294E-7BE8-4B55-80EDE3FFF984}"/>
          </ac:spMkLst>
        </pc:spChg>
        <pc:spChg chg="mod">
          <ac:chgData name="Neamtu, Catalin" userId="9080cbee-5c34-4bef-bac2-824a8fb2fa09" providerId="ADAL" clId="{152BDC28-CACD-45FA-AADF-47C4926B8EA7}" dt="2023-05-15T19:55:33.116" v="5322"/>
          <ac:spMkLst>
            <pc:docMk/>
            <pc:sldMk cId="1881501710" sldId="380"/>
            <ac:spMk id="10" creationId="{08C2B491-654C-D321-9FB6-10DFE124B349}"/>
          </ac:spMkLst>
        </pc:spChg>
        <pc:grpChg chg="add mod">
          <ac:chgData name="Neamtu, Catalin" userId="9080cbee-5c34-4bef-bac2-824a8fb2fa09" providerId="ADAL" clId="{152BDC28-CACD-45FA-AADF-47C4926B8EA7}" dt="2023-05-15T19:55:45.414" v="5325" actId="1076"/>
          <ac:grpSpMkLst>
            <pc:docMk/>
            <pc:sldMk cId="1881501710" sldId="380"/>
            <ac:grpSpMk id="6" creationId="{DBCB38B6-841B-149C-EA6F-23E3F5D8BE85}"/>
          </ac:grpSpMkLst>
        </pc:grpChg>
        <pc:picChg chg="mod">
          <ac:chgData name="Neamtu, Catalin" userId="9080cbee-5c34-4bef-bac2-824a8fb2fa09" providerId="ADAL" clId="{152BDC28-CACD-45FA-AADF-47C4926B8EA7}" dt="2023-05-15T19:55:33.116" v="5322"/>
          <ac:picMkLst>
            <pc:docMk/>
            <pc:sldMk cId="1881501710" sldId="380"/>
            <ac:picMk id="7" creationId="{11CE4771-A16E-D83D-79F4-4741EC6BCBBB}"/>
          </ac:picMkLst>
        </pc:picChg>
        <pc:picChg chg="mod">
          <ac:chgData name="Neamtu, Catalin" userId="9080cbee-5c34-4bef-bac2-824a8fb2fa09" providerId="ADAL" clId="{152BDC28-CACD-45FA-AADF-47C4926B8EA7}" dt="2023-05-15T19:55:37.268" v="5324" actId="1076"/>
          <ac:picMkLst>
            <pc:docMk/>
            <pc:sldMk cId="1881501710" sldId="380"/>
            <ac:picMk id="18" creationId="{18D58888-72E5-5545-B2F4-141286D75A9E}"/>
          </ac:picMkLst>
        </pc:picChg>
        <pc:cxnChg chg="mod">
          <ac:chgData name="Neamtu, Catalin" userId="9080cbee-5c34-4bef-bac2-824a8fb2fa09" providerId="ADAL" clId="{152BDC28-CACD-45FA-AADF-47C4926B8EA7}" dt="2023-05-15T19:55:33.116" v="5322"/>
          <ac:cxnSpMkLst>
            <pc:docMk/>
            <pc:sldMk cId="1881501710" sldId="380"/>
            <ac:cxnSpMk id="9" creationId="{3644601C-2B96-9222-8206-016C0332BF56}"/>
          </ac:cxnSpMkLst>
        </pc:cxnChg>
      </pc:sldChg>
      <pc:sldChg chg="addSp modSp mod modAnim">
        <pc:chgData name="Neamtu, Catalin" userId="9080cbee-5c34-4bef-bac2-824a8fb2fa09" providerId="ADAL" clId="{152BDC28-CACD-45FA-AADF-47C4926B8EA7}" dt="2023-05-15T20:01:27.218" v="5345" actId="1076"/>
        <pc:sldMkLst>
          <pc:docMk/>
          <pc:sldMk cId="1627113390" sldId="382"/>
        </pc:sldMkLst>
        <pc:spChg chg="mod">
          <ac:chgData name="Neamtu, Catalin" userId="9080cbee-5c34-4bef-bac2-824a8fb2fa09" providerId="ADAL" clId="{152BDC28-CACD-45FA-AADF-47C4926B8EA7}" dt="2023-05-15T20:01:04.501" v="5340"/>
          <ac:spMkLst>
            <pc:docMk/>
            <pc:sldMk cId="1627113390" sldId="382"/>
            <ac:spMk id="4" creationId="{3737241A-DDB5-DD58-3C0B-EC912D65A678}"/>
          </ac:spMkLst>
        </pc:spChg>
        <pc:spChg chg="mod">
          <ac:chgData name="Neamtu, Catalin" userId="9080cbee-5c34-4bef-bac2-824a8fb2fa09" providerId="ADAL" clId="{152BDC28-CACD-45FA-AADF-47C4926B8EA7}" dt="2023-05-15T20:01:04.501" v="5340"/>
          <ac:spMkLst>
            <pc:docMk/>
            <pc:sldMk cId="1627113390" sldId="382"/>
            <ac:spMk id="11" creationId="{F29AEE48-DD98-5B8B-2272-750A290F8A6F}"/>
          </ac:spMkLst>
        </pc:spChg>
        <pc:grpChg chg="add mod">
          <ac:chgData name="Neamtu, Catalin" userId="9080cbee-5c34-4bef-bac2-824a8fb2fa09" providerId="ADAL" clId="{152BDC28-CACD-45FA-AADF-47C4926B8EA7}" dt="2023-05-15T20:01:16.949" v="5343" actId="1076"/>
          <ac:grpSpMkLst>
            <pc:docMk/>
            <pc:sldMk cId="1627113390" sldId="382"/>
            <ac:grpSpMk id="2" creationId="{871DFE1C-6EB2-07E4-4814-368270AB313E}"/>
          </ac:grpSpMkLst>
        </pc:grpChg>
        <pc:picChg chg="mod">
          <ac:chgData name="Neamtu, Catalin" userId="9080cbee-5c34-4bef-bac2-824a8fb2fa09" providerId="ADAL" clId="{152BDC28-CACD-45FA-AADF-47C4926B8EA7}" dt="2023-05-15T20:01:04.501" v="5340"/>
          <ac:picMkLst>
            <pc:docMk/>
            <pc:sldMk cId="1627113390" sldId="382"/>
            <ac:picMk id="3" creationId="{F2EB2A4B-3F20-A012-41AE-835FD3770C24}"/>
          </ac:picMkLst>
        </pc:picChg>
        <pc:picChg chg="mod">
          <ac:chgData name="Neamtu, Catalin" userId="9080cbee-5c34-4bef-bac2-824a8fb2fa09" providerId="ADAL" clId="{152BDC28-CACD-45FA-AADF-47C4926B8EA7}" dt="2023-05-15T20:01:27.218" v="5345" actId="1076"/>
          <ac:picMkLst>
            <pc:docMk/>
            <pc:sldMk cId="1627113390" sldId="382"/>
            <ac:picMk id="6" creationId="{B249F833-0049-E748-8A52-9EECB1284E8E}"/>
          </ac:picMkLst>
        </pc:picChg>
        <pc:picChg chg="mod">
          <ac:chgData name="Neamtu, Catalin" userId="9080cbee-5c34-4bef-bac2-824a8fb2fa09" providerId="ADAL" clId="{152BDC28-CACD-45FA-AADF-47C4926B8EA7}" dt="2023-05-15T20:01:08.997" v="5342" actId="1076"/>
          <ac:picMkLst>
            <pc:docMk/>
            <pc:sldMk cId="1627113390" sldId="382"/>
            <ac:picMk id="16" creationId="{9C5840C3-B750-8746-B98B-0FBF435FF504}"/>
          </ac:picMkLst>
        </pc:picChg>
        <pc:picChg chg="mod">
          <ac:chgData name="Neamtu, Catalin" userId="9080cbee-5c34-4bef-bac2-824a8fb2fa09" providerId="ADAL" clId="{152BDC28-CACD-45FA-AADF-47C4926B8EA7}" dt="2023-05-15T20:01:21.852" v="5344" actId="1076"/>
          <ac:picMkLst>
            <pc:docMk/>
            <pc:sldMk cId="1627113390" sldId="382"/>
            <ac:picMk id="18" creationId="{EC212B34-D04E-5940-8F16-E0CC7CBF5C76}"/>
          </ac:picMkLst>
        </pc:picChg>
        <pc:cxnChg chg="mod">
          <ac:chgData name="Neamtu, Catalin" userId="9080cbee-5c34-4bef-bac2-824a8fb2fa09" providerId="ADAL" clId="{152BDC28-CACD-45FA-AADF-47C4926B8EA7}" dt="2023-05-15T20:01:04.501" v="5340"/>
          <ac:cxnSpMkLst>
            <pc:docMk/>
            <pc:sldMk cId="1627113390" sldId="382"/>
            <ac:cxnSpMk id="10" creationId="{164A1F50-04E6-43C9-4756-FAD4205655BF}"/>
          </ac:cxnSpMkLst>
        </pc:cxnChg>
      </pc:sldChg>
      <pc:sldChg chg="addSp modSp mod ord modAnim">
        <pc:chgData name="Neamtu, Catalin" userId="9080cbee-5c34-4bef-bac2-824a8fb2fa09" providerId="ADAL" clId="{152BDC28-CACD-45FA-AADF-47C4926B8EA7}" dt="2023-05-15T19:54:38.447" v="5319" actId="1076"/>
        <pc:sldMkLst>
          <pc:docMk/>
          <pc:sldMk cId="645432271" sldId="385"/>
        </pc:sldMkLst>
        <pc:spChg chg="mod">
          <ac:chgData name="Neamtu, Catalin" userId="9080cbee-5c34-4bef-bac2-824a8fb2fa09" providerId="ADAL" clId="{152BDC28-CACD-45FA-AADF-47C4926B8EA7}" dt="2023-05-15T19:54:21.100" v="5315"/>
          <ac:spMkLst>
            <pc:docMk/>
            <pc:sldMk cId="645432271" sldId="385"/>
            <ac:spMk id="9" creationId="{89D7B3A0-8357-1B32-DD20-A0D63B00C49B}"/>
          </ac:spMkLst>
        </pc:spChg>
        <pc:spChg chg="mod">
          <ac:chgData name="Neamtu, Catalin" userId="9080cbee-5c34-4bef-bac2-824a8fb2fa09" providerId="ADAL" clId="{152BDC28-CACD-45FA-AADF-47C4926B8EA7}" dt="2023-05-15T19:54:21.100" v="5315"/>
          <ac:spMkLst>
            <pc:docMk/>
            <pc:sldMk cId="645432271" sldId="385"/>
            <ac:spMk id="11" creationId="{EE5DC660-3227-6525-95FA-E0FA18AC7CAD}"/>
          </ac:spMkLst>
        </pc:spChg>
        <pc:grpChg chg="add mod">
          <ac:chgData name="Neamtu, Catalin" userId="9080cbee-5c34-4bef-bac2-824a8fb2fa09" providerId="ADAL" clId="{152BDC28-CACD-45FA-AADF-47C4926B8EA7}" dt="2023-05-15T19:54:38.447" v="5319" actId="1076"/>
          <ac:grpSpMkLst>
            <pc:docMk/>
            <pc:sldMk cId="645432271" sldId="385"/>
            <ac:grpSpMk id="7" creationId="{F998673D-A646-2742-DCB3-908D52ACE53A}"/>
          </ac:grpSpMkLst>
        </pc:grpChg>
        <pc:picChg chg="mod">
          <ac:chgData name="Neamtu, Catalin" userId="9080cbee-5c34-4bef-bac2-824a8fb2fa09" providerId="ADAL" clId="{152BDC28-CACD-45FA-AADF-47C4926B8EA7}" dt="2023-05-15T19:54:26.548" v="5317" actId="1076"/>
          <ac:picMkLst>
            <pc:docMk/>
            <pc:sldMk cId="645432271" sldId="385"/>
            <ac:picMk id="6" creationId="{4C9C0CC3-8A8D-F84B-A7EE-C6F4B9BDF85B}"/>
          </ac:picMkLst>
        </pc:picChg>
        <pc:picChg chg="mod">
          <ac:chgData name="Neamtu, Catalin" userId="9080cbee-5c34-4bef-bac2-824a8fb2fa09" providerId="ADAL" clId="{152BDC28-CACD-45FA-AADF-47C4926B8EA7}" dt="2023-05-15T19:54:21.100" v="5315"/>
          <ac:picMkLst>
            <pc:docMk/>
            <pc:sldMk cId="645432271" sldId="385"/>
            <ac:picMk id="8" creationId="{DB901513-DE26-CF13-0A8D-0648E3B0061A}"/>
          </ac:picMkLst>
        </pc:picChg>
        <pc:cxnChg chg="mod">
          <ac:chgData name="Neamtu, Catalin" userId="9080cbee-5c34-4bef-bac2-824a8fb2fa09" providerId="ADAL" clId="{152BDC28-CACD-45FA-AADF-47C4926B8EA7}" dt="2023-05-15T19:54:21.100" v="5315"/>
          <ac:cxnSpMkLst>
            <pc:docMk/>
            <pc:sldMk cId="645432271" sldId="385"/>
            <ac:cxnSpMk id="10" creationId="{855AC57C-7E17-65F3-36EE-C856513A8AC6}"/>
          </ac:cxnSpMkLst>
        </pc:cxnChg>
      </pc:sldChg>
      <pc:sldChg chg="addSp delSp modSp mod modAnim">
        <pc:chgData name="Neamtu, Catalin" userId="9080cbee-5c34-4bef-bac2-824a8fb2fa09" providerId="ADAL" clId="{152BDC28-CACD-45FA-AADF-47C4926B8EA7}" dt="2023-05-15T20:02:44.168" v="5349" actId="1076"/>
        <pc:sldMkLst>
          <pc:docMk/>
          <pc:sldMk cId="4087789439" sldId="386"/>
        </pc:sldMkLst>
        <pc:spChg chg="mod">
          <ac:chgData name="Neamtu, Catalin" userId="9080cbee-5c34-4bef-bac2-824a8fb2fa09" providerId="ADAL" clId="{152BDC28-CACD-45FA-AADF-47C4926B8EA7}" dt="2023-05-15T17:09:14.917" v="808"/>
          <ac:spMkLst>
            <pc:docMk/>
            <pc:sldMk cId="4087789439" sldId="386"/>
            <ac:spMk id="5" creationId="{AA73938A-A0B7-7059-BAA0-660A0E758753}"/>
          </ac:spMkLst>
        </pc:spChg>
        <pc:spChg chg="add del mod topLvl">
          <ac:chgData name="Neamtu, Catalin" userId="9080cbee-5c34-4bef-bac2-824a8fb2fa09" providerId="ADAL" clId="{152BDC28-CACD-45FA-AADF-47C4926B8EA7}" dt="2023-05-15T17:09:29.430" v="812" actId="478"/>
          <ac:spMkLst>
            <pc:docMk/>
            <pc:sldMk cId="4087789439" sldId="386"/>
            <ac:spMk id="7" creationId="{F2C3A135-B824-D28C-5D4C-F2093CEC271A}"/>
          </ac:spMkLst>
        </pc:spChg>
        <pc:spChg chg="mod topLvl">
          <ac:chgData name="Neamtu, Catalin" userId="9080cbee-5c34-4bef-bac2-824a8fb2fa09" providerId="ADAL" clId="{152BDC28-CACD-45FA-AADF-47C4926B8EA7}" dt="2023-05-15T17:09:29.430" v="812" actId="478"/>
          <ac:spMkLst>
            <pc:docMk/>
            <pc:sldMk cId="4087789439" sldId="386"/>
            <ac:spMk id="9" creationId="{47B7C187-B260-1D42-B3AD-60BE05ADEE23}"/>
          </ac:spMkLst>
        </pc:spChg>
        <pc:spChg chg="mod">
          <ac:chgData name="Neamtu, Catalin" userId="9080cbee-5c34-4bef-bac2-824a8fb2fa09" providerId="ADAL" clId="{152BDC28-CACD-45FA-AADF-47C4926B8EA7}" dt="2023-05-15T17:09:14.917" v="808"/>
          <ac:spMkLst>
            <pc:docMk/>
            <pc:sldMk cId="4087789439" sldId="386"/>
            <ac:spMk id="11" creationId="{1B6E749B-0C51-043D-5CAF-BCEDDF1DD81F}"/>
          </ac:spMkLst>
        </pc:spChg>
        <pc:spChg chg="mod">
          <ac:chgData name="Neamtu, Catalin" userId="9080cbee-5c34-4bef-bac2-824a8fb2fa09" providerId="ADAL" clId="{152BDC28-CACD-45FA-AADF-47C4926B8EA7}" dt="2023-05-15T20:02:29.475" v="5346"/>
          <ac:spMkLst>
            <pc:docMk/>
            <pc:sldMk cId="4087789439" sldId="386"/>
            <ac:spMk id="15" creationId="{D75BA044-80CC-4023-20D0-827BAE9BE9BB}"/>
          </ac:spMkLst>
        </pc:spChg>
        <pc:spChg chg="mod">
          <ac:chgData name="Neamtu, Catalin" userId="9080cbee-5c34-4bef-bac2-824a8fb2fa09" providerId="ADAL" clId="{152BDC28-CACD-45FA-AADF-47C4926B8EA7}" dt="2023-05-15T20:02:29.475" v="5346"/>
          <ac:spMkLst>
            <pc:docMk/>
            <pc:sldMk cId="4087789439" sldId="386"/>
            <ac:spMk id="17" creationId="{196EA0CF-5001-50A8-1497-3A7BDED9C50C}"/>
          </ac:spMkLst>
        </pc:spChg>
        <pc:grpChg chg="add del">
          <ac:chgData name="Neamtu, Catalin" userId="9080cbee-5c34-4bef-bac2-824a8fb2fa09" providerId="ADAL" clId="{152BDC28-CACD-45FA-AADF-47C4926B8EA7}" dt="2023-05-15T17:09:29.430" v="812" actId="478"/>
          <ac:grpSpMkLst>
            <pc:docMk/>
            <pc:sldMk cId="4087789439" sldId="386"/>
            <ac:grpSpMk id="2" creationId="{D5622705-422E-41F8-2308-639D9807B447}"/>
          </ac:grpSpMkLst>
        </pc:grpChg>
        <pc:grpChg chg="add del mod">
          <ac:chgData name="Neamtu, Catalin" userId="9080cbee-5c34-4bef-bac2-824a8fb2fa09" providerId="ADAL" clId="{152BDC28-CACD-45FA-AADF-47C4926B8EA7}" dt="2023-05-15T17:09:28.713" v="811"/>
          <ac:grpSpMkLst>
            <pc:docMk/>
            <pc:sldMk cId="4087789439" sldId="386"/>
            <ac:grpSpMk id="3" creationId="{6BDE0F3C-DE2C-E56A-F60C-F194AF1D8D35}"/>
          </ac:grpSpMkLst>
        </pc:grpChg>
        <pc:grpChg chg="add mod">
          <ac:chgData name="Neamtu, Catalin" userId="9080cbee-5c34-4bef-bac2-824a8fb2fa09" providerId="ADAL" clId="{152BDC28-CACD-45FA-AADF-47C4926B8EA7}" dt="2023-05-15T20:02:44.168" v="5349" actId="1076"/>
          <ac:grpSpMkLst>
            <pc:docMk/>
            <pc:sldMk cId="4087789439" sldId="386"/>
            <ac:grpSpMk id="12" creationId="{FCF23371-7278-4FB7-6D5B-C586B0E323EE}"/>
          </ac:grpSpMkLst>
        </pc:grpChg>
        <pc:picChg chg="mod">
          <ac:chgData name="Neamtu, Catalin" userId="9080cbee-5c34-4bef-bac2-824a8fb2fa09" providerId="ADAL" clId="{152BDC28-CACD-45FA-AADF-47C4926B8EA7}" dt="2023-05-15T17:09:14.917" v="808"/>
          <ac:picMkLst>
            <pc:docMk/>
            <pc:sldMk cId="4087789439" sldId="386"/>
            <ac:picMk id="4" creationId="{F80A2B74-34E3-1AEB-A6AD-BE8E9359EC29}"/>
          </ac:picMkLst>
        </pc:picChg>
        <pc:picChg chg="mod">
          <ac:chgData name="Neamtu, Catalin" userId="9080cbee-5c34-4bef-bac2-824a8fb2fa09" providerId="ADAL" clId="{152BDC28-CACD-45FA-AADF-47C4926B8EA7}" dt="2023-05-15T20:02:34.329" v="5348" actId="1076"/>
          <ac:picMkLst>
            <pc:docMk/>
            <pc:sldMk cId="4087789439" sldId="386"/>
            <ac:picMk id="8" creationId="{069F0045-D06C-0F48-BE98-FDAC0D0C8797}"/>
          </ac:picMkLst>
        </pc:picChg>
        <pc:picChg chg="mod">
          <ac:chgData name="Neamtu, Catalin" userId="9080cbee-5c34-4bef-bac2-824a8fb2fa09" providerId="ADAL" clId="{152BDC28-CACD-45FA-AADF-47C4926B8EA7}" dt="2023-05-15T20:02:29.475" v="5346"/>
          <ac:picMkLst>
            <pc:docMk/>
            <pc:sldMk cId="4087789439" sldId="386"/>
            <ac:picMk id="13" creationId="{52EB15AA-C9E7-14F7-CD19-1A8AF756CFC3}"/>
          </ac:picMkLst>
        </pc:picChg>
        <pc:cxnChg chg="mod">
          <ac:chgData name="Neamtu, Catalin" userId="9080cbee-5c34-4bef-bac2-824a8fb2fa09" providerId="ADAL" clId="{152BDC28-CACD-45FA-AADF-47C4926B8EA7}" dt="2023-05-15T17:09:14.917" v="808"/>
          <ac:cxnSpMkLst>
            <pc:docMk/>
            <pc:sldMk cId="4087789439" sldId="386"/>
            <ac:cxnSpMk id="10" creationId="{35610C4F-6592-0387-D3AB-D7A8C603A68C}"/>
          </ac:cxnSpMkLst>
        </pc:cxnChg>
        <pc:cxnChg chg="mod">
          <ac:chgData name="Neamtu, Catalin" userId="9080cbee-5c34-4bef-bac2-824a8fb2fa09" providerId="ADAL" clId="{152BDC28-CACD-45FA-AADF-47C4926B8EA7}" dt="2023-05-15T20:02:29.475" v="5346"/>
          <ac:cxnSpMkLst>
            <pc:docMk/>
            <pc:sldMk cId="4087789439" sldId="386"/>
            <ac:cxnSpMk id="16" creationId="{FE20BCE7-B3EE-C114-80C8-CEE5A18900FA}"/>
          </ac:cxnSpMkLst>
        </pc:cxnChg>
      </pc:sldChg>
      <pc:sldChg chg="addSp modSp mod ord modAnim">
        <pc:chgData name="Neamtu, Catalin" userId="9080cbee-5c34-4bef-bac2-824a8fb2fa09" providerId="ADAL" clId="{152BDC28-CACD-45FA-AADF-47C4926B8EA7}" dt="2023-05-15T19:57:29.156" v="5330" actId="1076"/>
        <pc:sldMkLst>
          <pc:docMk/>
          <pc:sldMk cId="3383048700" sldId="388"/>
        </pc:sldMkLst>
        <pc:spChg chg="mod">
          <ac:chgData name="Neamtu, Catalin" userId="9080cbee-5c34-4bef-bac2-824a8fb2fa09" providerId="ADAL" clId="{152BDC28-CACD-45FA-AADF-47C4926B8EA7}" dt="2023-05-15T19:56:46.782" v="5326"/>
          <ac:spMkLst>
            <pc:docMk/>
            <pc:sldMk cId="3383048700" sldId="388"/>
            <ac:spMk id="5" creationId="{0060A412-6266-F832-FEEF-5424C3D97FAC}"/>
          </ac:spMkLst>
        </pc:spChg>
        <pc:spChg chg="mod">
          <ac:chgData name="Neamtu, Catalin" userId="9080cbee-5c34-4bef-bac2-824a8fb2fa09" providerId="ADAL" clId="{152BDC28-CACD-45FA-AADF-47C4926B8EA7}" dt="2023-05-15T19:56:46.782" v="5326"/>
          <ac:spMkLst>
            <pc:docMk/>
            <pc:sldMk cId="3383048700" sldId="388"/>
            <ac:spMk id="8" creationId="{F2E2F4D1-E354-DFCC-E02B-4B1395CFE381}"/>
          </ac:spMkLst>
        </pc:spChg>
        <pc:spChg chg="mod">
          <ac:chgData name="Neamtu, Catalin" userId="9080cbee-5c34-4bef-bac2-824a8fb2fa09" providerId="ADAL" clId="{152BDC28-CACD-45FA-AADF-47C4926B8EA7}" dt="2023-05-15T19:57:06.274" v="5327" actId="1076"/>
          <ac:spMkLst>
            <pc:docMk/>
            <pc:sldMk cId="3383048700" sldId="388"/>
            <ac:spMk id="14" creationId="{B2C39D27-D83D-DEC6-1280-78906FD7E996}"/>
          </ac:spMkLst>
        </pc:spChg>
        <pc:spChg chg="mod">
          <ac:chgData name="Neamtu, Catalin" userId="9080cbee-5c34-4bef-bac2-824a8fb2fa09" providerId="ADAL" clId="{152BDC28-CACD-45FA-AADF-47C4926B8EA7}" dt="2023-05-15T19:57:12.879" v="5328" actId="1076"/>
          <ac:spMkLst>
            <pc:docMk/>
            <pc:sldMk cId="3383048700" sldId="388"/>
            <ac:spMk id="15" creationId="{1AE44D3A-DE39-2B5C-B1E6-A59CBCE047C9}"/>
          </ac:spMkLst>
        </pc:spChg>
        <pc:grpChg chg="add mod">
          <ac:chgData name="Neamtu, Catalin" userId="9080cbee-5c34-4bef-bac2-824a8fb2fa09" providerId="ADAL" clId="{152BDC28-CACD-45FA-AADF-47C4926B8EA7}" dt="2023-05-15T19:57:29.156" v="5330" actId="1076"/>
          <ac:grpSpMkLst>
            <pc:docMk/>
            <pc:sldMk cId="3383048700" sldId="388"/>
            <ac:grpSpMk id="2" creationId="{A8B09E34-2A42-105C-545C-BE5460033A6B}"/>
          </ac:grpSpMkLst>
        </pc:grpChg>
        <pc:picChg chg="mod">
          <ac:chgData name="Neamtu, Catalin" userId="9080cbee-5c34-4bef-bac2-824a8fb2fa09" providerId="ADAL" clId="{152BDC28-CACD-45FA-AADF-47C4926B8EA7}" dt="2023-05-15T19:56:46.782" v="5326"/>
          <ac:picMkLst>
            <pc:docMk/>
            <pc:sldMk cId="3383048700" sldId="388"/>
            <ac:picMk id="4" creationId="{D89D7F5A-B464-3FB8-D1CA-823E42607C6B}"/>
          </ac:picMkLst>
        </pc:picChg>
        <pc:cxnChg chg="mod">
          <ac:chgData name="Neamtu, Catalin" userId="9080cbee-5c34-4bef-bac2-824a8fb2fa09" providerId="ADAL" clId="{152BDC28-CACD-45FA-AADF-47C4926B8EA7}" dt="2023-05-15T19:56:46.782" v="5326"/>
          <ac:cxnSpMkLst>
            <pc:docMk/>
            <pc:sldMk cId="3383048700" sldId="388"/>
            <ac:cxnSpMk id="7" creationId="{F88AE425-25FC-C9F9-CECD-9837B54CFF5B}"/>
          </ac:cxnSpMkLst>
        </pc:cxnChg>
      </pc:sldChg>
      <pc:sldChg chg="addSp modSp mod ord modAnim">
        <pc:chgData name="Neamtu, Catalin" userId="9080cbee-5c34-4bef-bac2-824a8fb2fa09" providerId="ADAL" clId="{152BDC28-CACD-45FA-AADF-47C4926B8EA7}" dt="2023-05-15T20:12:27.022" v="5366"/>
        <pc:sldMkLst>
          <pc:docMk/>
          <pc:sldMk cId="474491632" sldId="390"/>
        </pc:sldMkLst>
        <pc:spChg chg="mod">
          <ac:chgData name="Neamtu, Catalin" userId="9080cbee-5c34-4bef-bac2-824a8fb2fa09" providerId="ADAL" clId="{152BDC28-CACD-45FA-AADF-47C4926B8EA7}" dt="2023-05-15T19:53:45.293" v="5314" actId="1076"/>
          <ac:spMkLst>
            <pc:docMk/>
            <pc:sldMk cId="474491632" sldId="390"/>
            <ac:spMk id="3" creationId="{2AA93826-475C-8838-46AE-D37BD4014548}"/>
          </ac:spMkLst>
        </pc:spChg>
        <pc:spChg chg="mod">
          <ac:chgData name="Neamtu, Catalin" userId="9080cbee-5c34-4bef-bac2-824a8fb2fa09" providerId="ADAL" clId="{152BDC28-CACD-45FA-AADF-47C4926B8EA7}" dt="2023-05-15T19:52:38.975" v="5304"/>
          <ac:spMkLst>
            <pc:docMk/>
            <pc:sldMk cId="474491632" sldId="390"/>
            <ac:spMk id="8" creationId="{603AA9DA-FBF7-5E75-F190-DBDB803E7777}"/>
          </ac:spMkLst>
        </pc:spChg>
        <pc:spChg chg="mod">
          <ac:chgData name="Neamtu, Catalin" userId="9080cbee-5c34-4bef-bac2-824a8fb2fa09" providerId="ADAL" clId="{152BDC28-CACD-45FA-AADF-47C4926B8EA7}" dt="2023-05-15T19:52:38.975" v="5304"/>
          <ac:spMkLst>
            <pc:docMk/>
            <pc:sldMk cId="474491632" sldId="390"/>
            <ac:spMk id="10" creationId="{EE0A4257-A20E-1575-2504-6849F5727934}"/>
          </ac:spMkLst>
        </pc:spChg>
        <pc:grpChg chg="mod">
          <ac:chgData name="Neamtu, Catalin" userId="9080cbee-5c34-4bef-bac2-824a8fb2fa09" providerId="ADAL" clId="{152BDC28-CACD-45FA-AADF-47C4926B8EA7}" dt="2023-05-15T19:53:22.242" v="5310" actId="14100"/>
          <ac:grpSpMkLst>
            <pc:docMk/>
            <pc:sldMk cId="474491632" sldId="390"/>
            <ac:grpSpMk id="2" creationId="{8C21B10A-B598-71BB-A562-5D06B4A62858}"/>
          </ac:grpSpMkLst>
        </pc:grpChg>
        <pc:grpChg chg="add mod">
          <ac:chgData name="Neamtu, Catalin" userId="9080cbee-5c34-4bef-bac2-824a8fb2fa09" providerId="ADAL" clId="{152BDC28-CACD-45FA-AADF-47C4926B8EA7}" dt="2023-05-15T19:53:13.089" v="5309" actId="1076"/>
          <ac:grpSpMkLst>
            <pc:docMk/>
            <pc:sldMk cId="474491632" sldId="390"/>
            <ac:grpSpMk id="5" creationId="{397662BE-1F73-1575-599C-9D1F3CE1345D}"/>
          </ac:grpSpMkLst>
        </pc:grpChg>
        <pc:picChg chg="mod">
          <ac:chgData name="Neamtu, Catalin" userId="9080cbee-5c34-4bef-bac2-824a8fb2fa09" providerId="ADAL" clId="{152BDC28-CACD-45FA-AADF-47C4926B8EA7}" dt="2023-05-15T19:52:38.975" v="5304"/>
          <ac:picMkLst>
            <pc:docMk/>
            <pc:sldMk cId="474491632" sldId="390"/>
            <ac:picMk id="7" creationId="{65C3B0DE-AB5B-5D31-DFFE-CB53FA143306}"/>
          </ac:picMkLst>
        </pc:picChg>
        <pc:cxnChg chg="mod">
          <ac:chgData name="Neamtu, Catalin" userId="9080cbee-5c34-4bef-bac2-824a8fb2fa09" providerId="ADAL" clId="{152BDC28-CACD-45FA-AADF-47C4926B8EA7}" dt="2023-05-15T19:52:38.975" v="5304"/>
          <ac:cxnSpMkLst>
            <pc:docMk/>
            <pc:sldMk cId="474491632" sldId="390"/>
            <ac:cxnSpMk id="9" creationId="{90BC1EC3-9FC5-44D1-8005-D09C2E625587}"/>
          </ac:cxnSpMkLst>
        </pc:cxnChg>
      </pc:sldChg>
      <pc:sldChg chg="del">
        <pc:chgData name="Neamtu, Catalin" userId="9080cbee-5c34-4bef-bac2-824a8fb2fa09" providerId="ADAL" clId="{152BDC28-CACD-45FA-AADF-47C4926B8EA7}" dt="2023-05-15T20:12:40.378" v="5367" actId="2696"/>
        <pc:sldMkLst>
          <pc:docMk/>
          <pc:sldMk cId="1290139567" sldId="394"/>
        </pc:sldMkLst>
      </pc:sldChg>
      <pc:sldChg chg="modSp mod">
        <pc:chgData name="Neamtu, Catalin" userId="9080cbee-5c34-4bef-bac2-824a8fb2fa09" providerId="ADAL" clId="{152BDC28-CACD-45FA-AADF-47C4926B8EA7}" dt="2023-05-15T18:00:15.140" v="2034" actId="1076"/>
        <pc:sldMkLst>
          <pc:docMk/>
          <pc:sldMk cId="2591784268" sldId="396"/>
        </pc:sldMkLst>
        <pc:spChg chg="mod">
          <ac:chgData name="Neamtu, Catalin" userId="9080cbee-5c34-4bef-bac2-824a8fb2fa09" providerId="ADAL" clId="{152BDC28-CACD-45FA-AADF-47C4926B8EA7}" dt="2023-05-15T18:00:15.140" v="2034" actId="1076"/>
          <ac:spMkLst>
            <pc:docMk/>
            <pc:sldMk cId="2591784268" sldId="396"/>
            <ac:spMk id="8" creationId="{9FFA1E5B-DCEA-464B-9A1F-CDBFE15DCFB3}"/>
          </ac:spMkLst>
        </pc:spChg>
        <pc:spChg chg="mod">
          <ac:chgData name="Neamtu, Catalin" userId="9080cbee-5c34-4bef-bac2-824a8fb2fa09" providerId="ADAL" clId="{152BDC28-CACD-45FA-AADF-47C4926B8EA7}" dt="2023-05-15T17:59:15.764" v="1952" actId="20577"/>
          <ac:spMkLst>
            <pc:docMk/>
            <pc:sldMk cId="2591784268" sldId="396"/>
            <ac:spMk id="19" creationId="{B22E1D66-B1AB-5345-8740-5C2D94EF6D09}"/>
          </ac:spMkLst>
        </pc:spChg>
      </pc:sldChg>
      <pc:sldChg chg="modSp mod modAnim">
        <pc:chgData name="Neamtu, Catalin" userId="9080cbee-5c34-4bef-bac2-824a8fb2fa09" providerId="ADAL" clId="{152BDC28-CACD-45FA-AADF-47C4926B8EA7}" dt="2023-05-15T18:45:15.995" v="3657" actId="20577"/>
        <pc:sldMkLst>
          <pc:docMk/>
          <pc:sldMk cId="926027341" sldId="421"/>
        </pc:sldMkLst>
        <pc:spChg chg="mod">
          <ac:chgData name="Neamtu, Catalin" userId="9080cbee-5c34-4bef-bac2-824a8fb2fa09" providerId="ADAL" clId="{152BDC28-CACD-45FA-AADF-47C4926B8EA7}" dt="2023-05-15T18:37:13.106" v="3155" actId="6549"/>
          <ac:spMkLst>
            <pc:docMk/>
            <pc:sldMk cId="926027341" sldId="421"/>
            <ac:spMk id="2" creationId="{34D40E71-FA2A-B568-67A1-229AD6649832}"/>
          </ac:spMkLst>
        </pc:spChg>
        <pc:spChg chg="mod">
          <ac:chgData name="Neamtu, Catalin" userId="9080cbee-5c34-4bef-bac2-824a8fb2fa09" providerId="ADAL" clId="{152BDC28-CACD-45FA-AADF-47C4926B8EA7}" dt="2023-05-15T18:37:49.560" v="3190" actId="20577"/>
          <ac:spMkLst>
            <pc:docMk/>
            <pc:sldMk cId="926027341" sldId="421"/>
            <ac:spMk id="5" creationId="{B2856CCE-20D0-4C63-B69E-9FB94D351423}"/>
          </ac:spMkLst>
        </pc:spChg>
        <pc:spChg chg="mod">
          <ac:chgData name="Neamtu, Catalin" userId="9080cbee-5c34-4bef-bac2-824a8fb2fa09" providerId="ADAL" clId="{152BDC28-CACD-45FA-AADF-47C4926B8EA7}" dt="2023-05-15T18:40:48.465" v="3395" actId="20577"/>
          <ac:spMkLst>
            <pc:docMk/>
            <pc:sldMk cId="926027341" sldId="421"/>
            <ac:spMk id="21" creationId="{A800A612-4D52-4227-A0E3-7152A5420C41}"/>
          </ac:spMkLst>
        </pc:spChg>
        <pc:spChg chg="mod">
          <ac:chgData name="Neamtu, Catalin" userId="9080cbee-5c34-4bef-bac2-824a8fb2fa09" providerId="ADAL" clId="{152BDC28-CACD-45FA-AADF-47C4926B8EA7}" dt="2023-05-15T18:36:33.213" v="3083" actId="20577"/>
          <ac:spMkLst>
            <pc:docMk/>
            <pc:sldMk cId="926027341" sldId="421"/>
            <ac:spMk id="22" creationId="{41AC012E-24AD-46E7-8564-F05BB8270FDD}"/>
          </ac:spMkLst>
        </pc:spChg>
        <pc:spChg chg="mod">
          <ac:chgData name="Neamtu, Catalin" userId="9080cbee-5c34-4bef-bac2-824a8fb2fa09" providerId="ADAL" clId="{152BDC28-CACD-45FA-AADF-47C4926B8EA7}" dt="2023-05-15T18:43:28.038" v="3577" actId="6549"/>
          <ac:spMkLst>
            <pc:docMk/>
            <pc:sldMk cId="926027341" sldId="421"/>
            <ac:spMk id="23" creationId="{45582A86-B3B9-4195-84B0-006676C8F6DA}"/>
          </ac:spMkLst>
        </pc:spChg>
        <pc:spChg chg="mod">
          <ac:chgData name="Neamtu, Catalin" userId="9080cbee-5c34-4bef-bac2-824a8fb2fa09" providerId="ADAL" clId="{152BDC28-CACD-45FA-AADF-47C4926B8EA7}" dt="2023-05-15T18:45:15.995" v="3657" actId="20577"/>
          <ac:spMkLst>
            <pc:docMk/>
            <pc:sldMk cId="926027341" sldId="421"/>
            <ac:spMk id="26" creationId="{6AE4703D-9A09-4C3F-B35F-291A3E173CA6}"/>
          </ac:spMkLst>
        </pc:spChg>
      </pc:sldChg>
      <pc:sldChg chg="addSp delSp modSp mod delAnim modAnim">
        <pc:chgData name="Neamtu, Catalin" userId="9080cbee-5c34-4bef-bac2-824a8fb2fa09" providerId="ADAL" clId="{152BDC28-CACD-45FA-AADF-47C4926B8EA7}" dt="2023-05-15T18:02:17.043" v="2035" actId="1076"/>
        <pc:sldMkLst>
          <pc:docMk/>
          <pc:sldMk cId="232813397" sldId="430"/>
        </pc:sldMkLst>
        <pc:spChg chg="add del">
          <ac:chgData name="Neamtu, Catalin" userId="9080cbee-5c34-4bef-bac2-824a8fb2fa09" providerId="ADAL" clId="{152BDC28-CACD-45FA-AADF-47C4926B8EA7}" dt="2023-05-15T16:49:18.096" v="617"/>
          <ac:spMkLst>
            <pc:docMk/>
            <pc:sldMk cId="232813397" sldId="430"/>
            <ac:spMk id="2" creationId="{40CC166F-7DCD-129E-05F6-4A66BBA4A399}"/>
          </ac:spMkLst>
        </pc:spChg>
        <pc:spChg chg="add del">
          <ac:chgData name="Neamtu, Catalin" userId="9080cbee-5c34-4bef-bac2-824a8fb2fa09" providerId="ADAL" clId="{152BDC28-CACD-45FA-AADF-47C4926B8EA7}" dt="2023-05-15T16:49:23.996" v="619"/>
          <ac:spMkLst>
            <pc:docMk/>
            <pc:sldMk cId="232813397" sldId="430"/>
            <ac:spMk id="3" creationId="{AA55D880-C389-A030-AA56-EBD26038043B}"/>
          </ac:spMkLst>
        </pc:spChg>
        <pc:spChg chg="mod">
          <ac:chgData name="Neamtu, Catalin" userId="9080cbee-5c34-4bef-bac2-824a8fb2fa09" providerId="ADAL" clId="{152BDC28-CACD-45FA-AADF-47C4926B8EA7}" dt="2023-05-15T17:04:11.917" v="731" actId="1076"/>
          <ac:spMkLst>
            <pc:docMk/>
            <pc:sldMk cId="232813397" sldId="430"/>
            <ac:spMk id="4" creationId="{0AD422C0-88E4-15E6-8072-79B37AC603AF}"/>
          </ac:spMkLst>
        </pc:spChg>
        <pc:spChg chg="del mod">
          <ac:chgData name="Neamtu, Catalin" userId="9080cbee-5c34-4bef-bac2-824a8fb2fa09" providerId="ADAL" clId="{152BDC28-CACD-45FA-AADF-47C4926B8EA7}" dt="2023-05-15T16:53:12.478" v="682"/>
          <ac:spMkLst>
            <pc:docMk/>
            <pc:sldMk cId="232813397" sldId="430"/>
            <ac:spMk id="6" creationId="{65E22370-5BEC-1D44-9E4A-5371D6A64D4B}"/>
          </ac:spMkLst>
        </pc:spChg>
        <pc:spChg chg="mod">
          <ac:chgData name="Neamtu, Catalin" userId="9080cbee-5c34-4bef-bac2-824a8fb2fa09" providerId="ADAL" clId="{152BDC28-CACD-45FA-AADF-47C4926B8EA7}" dt="2023-05-15T16:53:02.188" v="680" actId="1076"/>
          <ac:spMkLst>
            <pc:docMk/>
            <pc:sldMk cId="232813397" sldId="430"/>
            <ac:spMk id="7" creationId="{AFA9596F-D34D-8A4F-9BCB-98D9A7B2D466}"/>
          </ac:spMkLst>
        </pc:spChg>
        <pc:spChg chg="add mod">
          <ac:chgData name="Neamtu, Catalin" userId="9080cbee-5c34-4bef-bac2-824a8fb2fa09" providerId="ADAL" clId="{152BDC28-CACD-45FA-AADF-47C4926B8EA7}" dt="2023-05-15T16:52:46.761" v="678" actId="207"/>
          <ac:spMkLst>
            <pc:docMk/>
            <pc:sldMk cId="232813397" sldId="430"/>
            <ac:spMk id="8" creationId="{3DABAA32-C520-8A3D-59C8-F351F86D3904}"/>
          </ac:spMkLst>
        </pc:spChg>
        <pc:spChg chg="mod">
          <ac:chgData name="Neamtu, Catalin" userId="9080cbee-5c34-4bef-bac2-824a8fb2fa09" providerId="ADAL" clId="{152BDC28-CACD-45FA-AADF-47C4926B8EA7}" dt="2023-05-15T18:02:17.043" v="2035" actId="1076"/>
          <ac:spMkLst>
            <pc:docMk/>
            <pc:sldMk cId="232813397" sldId="430"/>
            <ac:spMk id="9" creationId="{1FE7D5FC-3E1B-5D31-C3ED-75D693485AA3}"/>
          </ac:spMkLst>
        </pc:spChg>
        <pc:spChg chg="mod">
          <ac:chgData name="Neamtu, Catalin" userId="9080cbee-5c34-4bef-bac2-824a8fb2fa09" providerId="ADAL" clId="{152BDC28-CACD-45FA-AADF-47C4926B8EA7}" dt="2023-05-15T16:52:38.693" v="677" actId="207"/>
          <ac:spMkLst>
            <pc:docMk/>
            <pc:sldMk cId="232813397" sldId="430"/>
            <ac:spMk id="14" creationId="{337DC6FB-DD54-4554-8FA9-DA1EB95A3B2C}"/>
          </ac:spMkLst>
        </pc:spChg>
      </pc:sldChg>
      <pc:sldChg chg="modSp mod modAnim">
        <pc:chgData name="Neamtu, Catalin" userId="9080cbee-5c34-4bef-bac2-824a8fb2fa09" providerId="ADAL" clId="{152BDC28-CACD-45FA-AADF-47C4926B8EA7}" dt="2023-05-15T18:16:57.215" v="2177" actId="20577"/>
        <pc:sldMkLst>
          <pc:docMk/>
          <pc:sldMk cId="1845435655" sldId="432"/>
        </pc:sldMkLst>
        <pc:spChg chg="mod">
          <ac:chgData name="Neamtu, Catalin" userId="9080cbee-5c34-4bef-bac2-824a8fb2fa09" providerId="ADAL" clId="{152BDC28-CACD-45FA-AADF-47C4926B8EA7}" dt="2023-05-15T18:16:57.215" v="2177" actId="20577"/>
          <ac:spMkLst>
            <pc:docMk/>
            <pc:sldMk cId="1845435655" sldId="432"/>
            <ac:spMk id="7" creationId="{7C86988F-B788-4C18-A571-9688F5BD3104}"/>
          </ac:spMkLst>
        </pc:spChg>
        <pc:spChg chg="mod">
          <ac:chgData name="Neamtu, Catalin" userId="9080cbee-5c34-4bef-bac2-824a8fb2fa09" providerId="ADAL" clId="{152BDC28-CACD-45FA-AADF-47C4926B8EA7}" dt="2023-05-15T16:44:48.390" v="165"/>
          <ac:spMkLst>
            <pc:docMk/>
            <pc:sldMk cId="1845435655" sldId="432"/>
            <ac:spMk id="8" creationId="{11355DC6-362F-D446-AF06-3E1DA442E29E}"/>
          </ac:spMkLst>
        </pc:spChg>
      </pc:sldChg>
      <pc:sldChg chg="addSp delSp modSp mod">
        <pc:chgData name="Neamtu, Catalin" userId="9080cbee-5c34-4bef-bac2-824a8fb2fa09" providerId="ADAL" clId="{152BDC28-CACD-45FA-AADF-47C4926B8EA7}" dt="2023-05-15T17:50:11.898" v="1898" actId="20577"/>
        <pc:sldMkLst>
          <pc:docMk/>
          <pc:sldMk cId="985595493" sldId="441"/>
        </pc:sldMkLst>
        <pc:spChg chg="mod">
          <ac:chgData name="Neamtu, Catalin" userId="9080cbee-5c34-4bef-bac2-824a8fb2fa09" providerId="ADAL" clId="{152BDC28-CACD-45FA-AADF-47C4926B8EA7}" dt="2023-05-15T17:43:04.159" v="1804" actId="20577"/>
          <ac:spMkLst>
            <pc:docMk/>
            <pc:sldMk cId="985595493" sldId="441"/>
            <ac:spMk id="2" creationId="{C1A6E8E2-5103-5B43-2E1C-7F6CB133640F}"/>
          </ac:spMkLst>
        </pc:spChg>
        <pc:spChg chg="add mod">
          <ac:chgData name="Neamtu, Catalin" userId="9080cbee-5c34-4bef-bac2-824a8fb2fa09" providerId="ADAL" clId="{152BDC28-CACD-45FA-AADF-47C4926B8EA7}" dt="2023-05-15T17:50:11.898" v="1898" actId="20577"/>
          <ac:spMkLst>
            <pc:docMk/>
            <pc:sldMk cId="985595493" sldId="441"/>
            <ac:spMk id="5" creationId="{E09268CE-EC8C-17F6-FFB0-B69B7F237530}"/>
          </ac:spMkLst>
        </pc:spChg>
        <pc:spChg chg="mod">
          <ac:chgData name="Neamtu, Catalin" userId="9080cbee-5c34-4bef-bac2-824a8fb2fa09" providerId="ADAL" clId="{152BDC28-CACD-45FA-AADF-47C4926B8EA7}" dt="2023-05-15T17:47:27.190" v="1836" actId="14100"/>
          <ac:spMkLst>
            <pc:docMk/>
            <pc:sldMk cId="985595493" sldId="441"/>
            <ac:spMk id="7" creationId="{A906C4C9-772D-2C4F-8082-D2AEBC51C4F6}"/>
          </ac:spMkLst>
        </pc:spChg>
        <pc:spChg chg="del mod">
          <ac:chgData name="Neamtu, Catalin" userId="9080cbee-5c34-4bef-bac2-824a8fb2fa09" providerId="ADAL" clId="{152BDC28-CACD-45FA-AADF-47C4926B8EA7}" dt="2023-05-15T17:41:56.202" v="1752"/>
          <ac:spMkLst>
            <pc:docMk/>
            <pc:sldMk cId="985595493" sldId="441"/>
            <ac:spMk id="19" creationId="{5A527901-8108-0840-8C08-B000018791B6}"/>
          </ac:spMkLst>
        </pc:spChg>
      </pc:sldChg>
      <pc:sldChg chg="modSp mod">
        <pc:chgData name="Neamtu, Catalin" userId="9080cbee-5c34-4bef-bac2-824a8fb2fa09" providerId="ADAL" clId="{152BDC28-CACD-45FA-AADF-47C4926B8EA7}" dt="2023-05-15T20:14:22.264" v="5370" actId="20577"/>
        <pc:sldMkLst>
          <pc:docMk/>
          <pc:sldMk cId="748599977" sldId="444"/>
        </pc:sldMkLst>
        <pc:spChg chg="mod">
          <ac:chgData name="Neamtu, Catalin" userId="9080cbee-5c34-4bef-bac2-824a8fb2fa09" providerId="ADAL" clId="{152BDC28-CACD-45FA-AADF-47C4926B8EA7}" dt="2023-05-15T19:11:42.598" v="4616" actId="1076"/>
          <ac:spMkLst>
            <pc:docMk/>
            <pc:sldMk cId="748599977" sldId="444"/>
            <ac:spMk id="5" creationId="{7ABCF4B3-81C9-4F81-9DDD-9ED7FDBE0B8D}"/>
          </ac:spMkLst>
        </pc:spChg>
        <pc:spChg chg="mod">
          <ac:chgData name="Neamtu, Catalin" userId="9080cbee-5c34-4bef-bac2-824a8fb2fa09" providerId="ADAL" clId="{152BDC28-CACD-45FA-AADF-47C4926B8EA7}" dt="2023-05-15T20:14:22.264" v="5370" actId="20577"/>
          <ac:spMkLst>
            <pc:docMk/>
            <pc:sldMk cId="748599977" sldId="444"/>
            <ac:spMk id="17" creationId="{6E83C65F-C655-4B99-B3CE-D4F5CFBD8DB0}"/>
          </ac:spMkLst>
        </pc:spChg>
        <pc:spChg chg="mod">
          <ac:chgData name="Neamtu, Catalin" userId="9080cbee-5c34-4bef-bac2-824a8fb2fa09" providerId="ADAL" clId="{152BDC28-CACD-45FA-AADF-47C4926B8EA7}" dt="2023-05-15T18:29:12.614" v="2450" actId="20577"/>
          <ac:spMkLst>
            <pc:docMk/>
            <pc:sldMk cId="748599977" sldId="444"/>
            <ac:spMk id="18" creationId="{F6764FB4-1282-4E22-8ECB-A3DAA7F7334B}"/>
          </ac:spMkLst>
        </pc:spChg>
        <pc:spChg chg="mod">
          <ac:chgData name="Neamtu, Catalin" userId="9080cbee-5c34-4bef-bac2-824a8fb2fa09" providerId="ADAL" clId="{152BDC28-CACD-45FA-AADF-47C4926B8EA7}" dt="2023-05-15T18:27:46.059" v="2355" actId="20577"/>
          <ac:spMkLst>
            <pc:docMk/>
            <pc:sldMk cId="748599977" sldId="444"/>
            <ac:spMk id="19" creationId="{4FED6710-9588-432E-B9F5-EE23115E540E}"/>
          </ac:spMkLst>
        </pc:spChg>
        <pc:spChg chg="mod">
          <ac:chgData name="Neamtu, Catalin" userId="9080cbee-5c34-4bef-bac2-824a8fb2fa09" providerId="ADAL" clId="{152BDC28-CACD-45FA-AADF-47C4926B8EA7}" dt="2023-05-15T18:27:23.106" v="2313" actId="20577"/>
          <ac:spMkLst>
            <pc:docMk/>
            <pc:sldMk cId="748599977" sldId="444"/>
            <ac:spMk id="20" creationId="{FCE296E0-FAD9-4556-B717-D6A962609DF9}"/>
          </ac:spMkLst>
        </pc:spChg>
      </pc:sldChg>
      <pc:sldChg chg="modSp mod ord modAnim">
        <pc:chgData name="Neamtu, Catalin" userId="9080cbee-5c34-4bef-bac2-824a8fb2fa09" providerId="ADAL" clId="{152BDC28-CACD-45FA-AADF-47C4926B8EA7}" dt="2023-05-15T19:26:20.773" v="5228" actId="20577"/>
        <pc:sldMkLst>
          <pc:docMk/>
          <pc:sldMk cId="3027898112" sldId="445"/>
        </pc:sldMkLst>
        <pc:spChg chg="mod">
          <ac:chgData name="Neamtu, Catalin" userId="9080cbee-5c34-4bef-bac2-824a8fb2fa09" providerId="ADAL" clId="{152BDC28-CACD-45FA-AADF-47C4926B8EA7}" dt="2023-05-15T19:20:06.559" v="5003" actId="1076"/>
          <ac:spMkLst>
            <pc:docMk/>
            <pc:sldMk cId="3027898112" sldId="445"/>
            <ac:spMk id="2" creationId="{36193BB1-A298-EB26-F807-75759A412214}"/>
          </ac:spMkLst>
        </pc:spChg>
        <pc:spChg chg="mod">
          <ac:chgData name="Neamtu, Catalin" userId="9080cbee-5c34-4bef-bac2-824a8fb2fa09" providerId="ADAL" clId="{152BDC28-CACD-45FA-AADF-47C4926B8EA7}" dt="2023-05-15T19:23:52.864" v="5149" actId="20577"/>
          <ac:spMkLst>
            <pc:docMk/>
            <pc:sldMk cId="3027898112" sldId="445"/>
            <ac:spMk id="4" creationId="{ED2AC446-C621-F751-56D0-7CC004B02520}"/>
          </ac:spMkLst>
        </pc:spChg>
        <pc:spChg chg="mod">
          <ac:chgData name="Neamtu, Catalin" userId="9080cbee-5c34-4bef-bac2-824a8fb2fa09" providerId="ADAL" clId="{152BDC28-CACD-45FA-AADF-47C4926B8EA7}" dt="2023-05-15T19:13:56.229" v="4623" actId="207"/>
          <ac:spMkLst>
            <pc:docMk/>
            <pc:sldMk cId="3027898112" sldId="445"/>
            <ac:spMk id="17" creationId="{E624DF2D-371C-4D30-BC07-7B1D0670A571}"/>
          </ac:spMkLst>
        </pc:spChg>
        <pc:spChg chg="mod">
          <ac:chgData name="Neamtu, Catalin" userId="9080cbee-5c34-4bef-bac2-824a8fb2fa09" providerId="ADAL" clId="{152BDC28-CACD-45FA-AADF-47C4926B8EA7}" dt="2023-05-15T19:15:43.567" v="4775" actId="6549"/>
          <ac:spMkLst>
            <pc:docMk/>
            <pc:sldMk cId="3027898112" sldId="445"/>
            <ac:spMk id="18" creationId="{6953290B-58B1-4951-884D-7207470565B9}"/>
          </ac:spMkLst>
        </pc:spChg>
        <pc:spChg chg="mod">
          <ac:chgData name="Neamtu, Catalin" userId="9080cbee-5c34-4bef-bac2-824a8fb2fa09" providerId="ADAL" clId="{152BDC28-CACD-45FA-AADF-47C4926B8EA7}" dt="2023-05-15T19:18:08.199" v="4940" actId="6549"/>
          <ac:spMkLst>
            <pc:docMk/>
            <pc:sldMk cId="3027898112" sldId="445"/>
            <ac:spMk id="19" creationId="{5CAEE38A-0292-47E5-A90D-3F0FBE21E9A6}"/>
          </ac:spMkLst>
        </pc:spChg>
        <pc:spChg chg="mod">
          <ac:chgData name="Neamtu, Catalin" userId="9080cbee-5c34-4bef-bac2-824a8fb2fa09" providerId="ADAL" clId="{152BDC28-CACD-45FA-AADF-47C4926B8EA7}" dt="2023-05-15T19:26:20.773" v="5228" actId="20577"/>
          <ac:spMkLst>
            <pc:docMk/>
            <pc:sldMk cId="3027898112" sldId="445"/>
            <ac:spMk id="20" creationId="{FB8F268E-ECA5-42B5-A4C1-607716BB6A85}"/>
          </ac:spMkLst>
        </pc:spChg>
      </pc:sldChg>
      <pc:sldChg chg="modSp mod modAnim">
        <pc:chgData name="Neamtu, Catalin" userId="9080cbee-5c34-4bef-bac2-824a8fb2fa09" providerId="ADAL" clId="{152BDC28-CACD-45FA-AADF-47C4926B8EA7}" dt="2023-05-15T19:30:04.611" v="5259" actId="20577"/>
        <pc:sldMkLst>
          <pc:docMk/>
          <pc:sldMk cId="1162625121" sldId="446"/>
        </pc:sldMkLst>
        <pc:spChg chg="mod">
          <ac:chgData name="Neamtu, Catalin" userId="9080cbee-5c34-4bef-bac2-824a8fb2fa09" providerId="ADAL" clId="{152BDC28-CACD-45FA-AADF-47C4926B8EA7}" dt="2023-05-15T19:04:43.014" v="4277" actId="20577"/>
          <ac:spMkLst>
            <pc:docMk/>
            <pc:sldMk cId="1162625121" sldId="446"/>
            <ac:spMk id="3" creationId="{B3320184-0555-2DB3-FEE6-0797B7B93CC8}"/>
          </ac:spMkLst>
        </pc:spChg>
        <pc:spChg chg="mod">
          <ac:chgData name="Neamtu, Catalin" userId="9080cbee-5c34-4bef-bac2-824a8fb2fa09" providerId="ADAL" clId="{152BDC28-CACD-45FA-AADF-47C4926B8EA7}" dt="2023-05-15T18:51:02.453" v="3684" actId="20577"/>
          <ac:spMkLst>
            <pc:docMk/>
            <pc:sldMk cId="1162625121" sldId="446"/>
            <ac:spMk id="13" creationId="{E3F75FAC-DCE2-4BF8-989D-38AEBE83DB95}"/>
          </ac:spMkLst>
        </pc:spChg>
        <pc:spChg chg="mod">
          <ac:chgData name="Neamtu, Catalin" userId="9080cbee-5c34-4bef-bac2-824a8fb2fa09" providerId="ADAL" clId="{152BDC28-CACD-45FA-AADF-47C4926B8EA7}" dt="2023-05-15T19:30:04.611" v="5259" actId="20577"/>
          <ac:spMkLst>
            <pc:docMk/>
            <pc:sldMk cId="1162625121" sldId="446"/>
            <ac:spMk id="20" creationId="{382D9DE8-5AB7-4657-968F-C9DB610E704D}"/>
          </ac:spMkLst>
        </pc:spChg>
        <pc:spChg chg="mod">
          <ac:chgData name="Neamtu, Catalin" userId="9080cbee-5c34-4bef-bac2-824a8fb2fa09" providerId="ADAL" clId="{152BDC28-CACD-45FA-AADF-47C4926B8EA7}" dt="2023-05-15T19:03:52.824" v="4220" actId="20577"/>
          <ac:spMkLst>
            <pc:docMk/>
            <pc:sldMk cId="1162625121" sldId="446"/>
            <ac:spMk id="21" creationId="{0011904D-138B-43C2-9D68-E8280780E23F}"/>
          </ac:spMkLst>
        </pc:spChg>
        <pc:spChg chg="mod">
          <ac:chgData name="Neamtu, Catalin" userId="9080cbee-5c34-4bef-bac2-824a8fb2fa09" providerId="ADAL" clId="{152BDC28-CACD-45FA-AADF-47C4926B8EA7}" dt="2023-05-15T18:52:06.939" v="3790" actId="14100"/>
          <ac:spMkLst>
            <pc:docMk/>
            <pc:sldMk cId="1162625121" sldId="446"/>
            <ac:spMk id="22" creationId="{D4586685-FB3D-4166-B5CC-9D32F0C18058}"/>
          </ac:spMkLst>
        </pc:spChg>
        <pc:spChg chg="mod">
          <ac:chgData name="Neamtu, Catalin" userId="9080cbee-5c34-4bef-bac2-824a8fb2fa09" providerId="ADAL" clId="{152BDC28-CACD-45FA-AADF-47C4926B8EA7}" dt="2023-05-15T19:05:29.318" v="4326" actId="20577"/>
          <ac:spMkLst>
            <pc:docMk/>
            <pc:sldMk cId="1162625121" sldId="446"/>
            <ac:spMk id="23" creationId="{F10502EF-33D5-4AEE-A7D2-DB3895D3F368}"/>
          </ac:spMkLst>
        </pc:spChg>
        <pc:spChg chg="mod">
          <ac:chgData name="Neamtu, Catalin" userId="9080cbee-5c34-4bef-bac2-824a8fb2fa09" providerId="ADAL" clId="{152BDC28-CACD-45FA-AADF-47C4926B8EA7}" dt="2023-05-15T19:01:17.324" v="4050" actId="20577"/>
          <ac:spMkLst>
            <pc:docMk/>
            <pc:sldMk cId="1162625121" sldId="446"/>
            <ac:spMk id="24" creationId="{1A3F87EA-E255-4D5C-8422-C1F8E9BA84DC}"/>
          </ac:spMkLst>
        </pc:spChg>
      </pc:sldChg>
      <pc:sldChg chg="del">
        <pc:chgData name="Neamtu, Catalin" userId="9080cbee-5c34-4bef-bac2-824a8fb2fa09" providerId="ADAL" clId="{152BDC28-CACD-45FA-AADF-47C4926B8EA7}" dt="2023-05-15T18:48:51.468" v="3658" actId="2696"/>
        <pc:sldMkLst>
          <pc:docMk/>
          <pc:sldMk cId="3210297204" sldId="449"/>
        </pc:sldMkLst>
      </pc:sldChg>
      <pc:sldChg chg="addSp modSp mod">
        <pc:chgData name="Neamtu, Catalin" userId="9080cbee-5c34-4bef-bac2-824a8fb2fa09" providerId="ADAL" clId="{152BDC28-CACD-45FA-AADF-47C4926B8EA7}" dt="2023-05-15T17:21:13.749" v="1365" actId="20577"/>
        <pc:sldMkLst>
          <pc:docMk/>
          <pc:sldMk cId="1889846346" sldId="450"/>
        </pc:sldMkLst>
        <pc:spChg chg="mod">
          <ac:chgData name="Neamtu, Catalin" userId="9080cbee-5c34-4bef-bac2-824a8fb2fa09" providerId="ADAL" clId="{152BDC28-CACD-45FA-AADF-47C4926B8EA7}" dt="2023-05-15T17:12:59.132" v="1279" actId="20577"/>
          <ac:spMkLst>
            <pc:docMk/>
            <pc:sldMk cId="1889846346" sldId="450"/>
            <ac:spMk id="2" creationId="{030DDA46-0386-A4AB-48E5-F88441D8A05F}"/>
          </ac:spMkLst>
        </pc:spChg>
        <pc:spChg chg="add mod">
          <ac:chgData name="Neamtu, Catalin" userId="9080cbee-5c34-4bef-bac2-824a8fb2fa09" providerId="ADAL" clId="{152BDC28-CACD-45FA-AADF-47C4926B8EA7}" dt="2023-05-15T17:21:13.749" v="1365" actId="20577"/>
          <ac:spMkLst>
            <pc:docMk/>
            <pc:sldMk cId="1889846346" sldId="450"/>
            <ac:spMk id="3" creationId="{3EAD1E89-1019-7707-30D3-0FA649369D7D}"/>
          </ac:spMkLst>
        </pc:spChg>
        <pc:spChg chg="mod">
          <ac:chgData name="Neamtu, Catalin" userId="9080cbee-5c34-4bef-bac2-824a8fb2fa09" providerId="ADAL" clId="{152BDC28-CACD-45FA-AADF-47C4926B8EA7}" dt="2023-05-15T17:15:14.683" v="1310" actId="14100"/>
          <ac:spMkLst>
            <pc:docMk/>
            <pc:sldMk cId="1889846346" sldId="450"/>
            <ac:spMk id="7" creationId="{B8146CE9-BB1C-EC4D-A681-24AC7C73D3E3}"/>
          </ac:spMkLst>
        </pc:spChg>
        <pc:spChg chg="mod">
          <ac:chgData name="Neamtu, Catalin" userId="9080cbee-5c34-4bef-bac2-824a8fb2fa09" providerId="ADAL" clId="{152BDC28-CACD-45FA-AADF-47C4926B8EA7}" dt="2023-05-15T17:11:02.974" v="1234" actId="20577"/>
          <ac:spMkLst>
            <pc:docMk/>
            <pc:sldMk cId="1889846346" sldId="450"/>
            <ac:spMk id="19" creationId="{5A527901-8108-0840-8C08-B000018791B6}"/>
          </ac:spMkLst>
        </pc:spChg>
      </pc:sldChg>
      <pc:sldChg chg="addSp delSp modSp mod">
        <pc:chgData name="Neamtu, Catalin" userId="9080cbee-5c34-4bef-bac2-824a8fb2fa09" providerId="ADAL" clId="{152BDC28-CACD-45FA-AADF-47C4926B8EA7}" dt="2023-05-15T18:12:55.835" v="2163" actId="20577"/>
        <pc:sldMkLst>
          <pc:docMk/>
          <pc:sldMk cId="4063472940" sldId="457"/>
        </pc:sldMkLst>
        <pc:spChg chg="add del">
          <ac:chgData name="Neamtu, Catalin" userId="9080cbee-5c34-4bef-bac2-824a8fb2fa09" providerId="ADAL" clId="{152BDC28-CACD-45FA-AADF-47C4926B8EA7}" dt="2023-05-15T16:56:08.706" v="715"/>
          <ac:spMkLst>
            <pc:docMk/>
            <pc:sldMk cId="4063472940" sldId="457"/>
            <ac:spMk id="2" creationId="{1D87C630-F81D-1021-9373-E65CD759F31E}"/>
          </ac:spMkLst>
        </pc:spChg>
        <pc:spChg chg="add del mod">
          <ac:chgData name="Neamtu, Catalin" userId="9080cbee-5c34-4bef-bac2-824a8fb2fa09" providerId="ADAL" clId="{152BDC28-CACD-45FA-AADF-47C4926B8EA7}" dt="2023-05-15T18:12:55.835" v="2163" actId="20577"/>
          <ac:spMkLst>
            <pc:docMk/>
            <pc:sldMk cId="4063472940" sldId="457"/>
            <ac:spMk id="5" creationId="{464E9314-6437-DD3B-B205-7B6F4617F3CD}"/>
          </ac:spMkLst>
        </pc:spChg>
        <pc:spChg chg="mod">
          <ac:chgData name="Neamtu, Catalin" userId="9080cbee-5c34-4bef-bac2-824a8fb2fa09" providerId="ADAL" clId="{152BDC28-CACD-45FA-AADF-47C4926B8EA7}" dt="2023-05-15T17:05:32.140" v="756" actId="20577"/>
          <ac:spMkLst>
            <pc:docMk/>
            <pc:sldMk cId="4063472940" sldId="457"/>
            <ac:spMk id="6" creationId="{92A0CD48-5D3A-1279-CDD4-976FCD8EAF93}"/>
          </ac:spMkLst>
        </pc:spChg>
        <pc:spChg chg="mod">
          <ac:chgData name="Neamtu, Catalin" userId="9080cbee-5c34-4bef-bac2-824a8fb2fa09" providerId="ADAL" clId="{152BDC28-CACD-45FA-AADF-47C4926B8EA7}" dt="2023-05-15T17:15:38.119" v="1323" actId="14100"/>
          <ac:spMkLst>
            <pc:docMk/>
            <pc:sldMk cId="4063472940" sldId="457"/>
            <ac:spMk id="9" creationId="{8B3BE153-1C99-4844-83CD-423C2544EBB7}"/>
          </ac:spMkLst>
        </pc:spChg>
        <pc:spChg chg="add del mod">
          <ac:chgData name="Neamtu, Catalin" userId="9080cbee-5c34-4bef-bac2-824a8fb2fa09" providerId="ADAL" clId="{152BDC28-CACD-45FA-AADF-47C4926B8EA7}" dt="2023-05-15T16:56:44.862" v="722" actId="14100"/>
          <ac:spMkLst>
            <pc:docMk/>
            <pc:sldMk cId="4063472940" sldId="457"/>
            <ac:spMk id="19" creationId="{5A527901-8108-0840-8C08-B000018791B6}"/>
          </ac:spMkLst>
        </pc:spChg>
      </pc:sldChg>
      <pc:sldChg chg="addSp modSp mod">
        <pc:chgData name="Neamtu, Catalin" userId="9080cbee-5c34-4bef-bac2-824a8fb2fa09" providerId="ADAL" clId="{152BDC28-CACD-45FA-AADF-47C4926B8EA7}" dt="2023-05-15T17:40:43.141" v="1745" actId="207"/>
        <pc:sldMkLst>
          <pc:docMk/>
          <pc:sldMk cId="715216645" sldId="458"/>
        </pc:sldMkLst>
        <pc:spChg chg="mod">
          <ac:chgData name="Neamtu, Catalin" userId="9080cbee-5c34-4bef-bac2-824a8fb2fa09" providerId="ADAL" clId="{152BDC28-CACD-45FA-AADF-47C4926B8EA7}" dt="2023-05-15T17:38:55.135" v="1734" actId="20577"/>
          <ac:spMkLst>
            <pc:docMk/>
            <pc:sldMk cId="715216645" sldId="458"/>
            <ac:spMk id="2" creationId="{3F5AF291-C3F9-7915-F366-4C2FAB3C49B8}"/>
          </ac:spMkLst>
        </pc:spChg>
        <pc:spChg chg="add mod">
          <ac:chgData name="Neamtu, Catalin" userId="9080cbee-5c34-4bef-bac2-824a8fb2fa09" providerId="ADAL" clId="{152BDC28-CACD-45FA-AADF-47C4926B8EA7}" dt="2023-05-15T17:40:43.141" v="1745" actId="207"/>
          <ac:spMkLst>
            <pc:docMk/>
            <pc:sldMk cId="715216645" sldId="458"/>
            <ac:spMk id="4" creationId="{3318D09E-27E9-2ED0-93E4-E661B4159949}"/>
          </ac:spMkLst>
        </pc:spChg>
        <pc:spChg chg="mod">
          <ac:chgData name="Neamtu, Catalin" userId="9080cbee-5c34-4bef-bac2-824a8fb2fa09" providerId="ADAL" clId="{152BDC28-CACD-45FA-AADF-47C4926B8EA7}" dt="2023-05-15T17:39:37.157" v="1737" actId="14100"/>
          <ac:spMkLst>
            <pc:docMk/>
            <pc:sldMk cId="715216645" sldId="458"/>
            <ac:spMk id="19" creationId="{5A527901-8108-0840-8C08-B000018791B6}"/>
          </ac:spMkLst>
        </pc:spChg>
      </pc:sldChg>
      <pc:sldChg chg="ord">
        <pc:chgData name="Neamtu, Catalin" userId="9080cbee-5c34-4bef-bac2-824a8fb2fa09" providerId="ADAL" clId="{152BDC28-CACD-45FA-AADF-47C4926B8EA7}" dt="2023-05-15T20:16:52.912" v="5386"/>
        <pc:sldMkLst>
          <pc:docMk/>
          <pc:sldMk cId="207204078" sldId="460"/>
        </pc:sldMkLst>
      </pc:sldChg>
      <pc:sldChg chg="addSp modSp mod">
        <pc:chgData name="Neamtu, Catalin" userId="9080cbee-5c34-4bef-bac2-824a8fb2fa09" providerId="ADAL" clId="{152BDC28-CACD-45FA-AADF-47C4926B8EA7}" dt="2023-05-15T19:50:57.965" v="5303" actId="1076"/>
        <pc:sldMkLst>
          <pc:docMk/>
          <pc:sldMk cId="1371372706" sldId="462"/>
        </pc:sldMkLst>
        <pc:spChg chg="mod">
          <ac:chgData name="Neamtu, Catalin" userId="9080cbee-5c34-4bef-bac2-824a8fb2fa09" providerId="ADAL" clId="{152BDC28-CACD-45FA-AADF-47C4926B8EA7}" dt="2023-05-15T19:50:43.853" v="5301" actId="1076"/>
          <ac:spMkLst>
            <pc:docMk/>
            <pc:sldMk cId="1371372706" sldId="462"/>
            <ac:spMk id="3" creationId="{27EAFB91-48B7-29C0-57DB-B9CF94839909}"/>
          </ac:spMkLst>
        </pc:spChg>
        <pc:spChg chg="mod">
          <ac:chgData name="Neamtu, Catalin" userId="9080cbee-5c34-4bef-bac2-824a8fb2fa09" providerId="ADAL" clId="{152BDC28-CACD-45FA-AADF-47C4926B8EA7}" dt="2023-05-15T19:50:57.965" v="5303" actId="1076"/>
          <ac:spMkLst>
            <pc:docMk/>
            <pc:sldMk cId="1371372706" sldId="462"/>
            <ac:spMk id="4" creationId="{5DEF927E-0E43-9C3A-BF6E-AA5BA90053AC}"/>
          </ac:spMkLst>
        </pc:spChg>
        <pc:spChg chg="add mod">
          <ac:chgData name="Neamtu, Catalin" userId="9080cbee-5c34-4bef-bac2-824a8fb2fa09" providerId="ADAL" clId="{152BDC28-CACD-45FA-AADF-47C4926B8EA7}" dt="2023-05-15T19:46:08.353" v="5294" actId="20577"/>
          <ac:spMkLst>
            <pc:docMk/>
            <pc:sldMk cId="1371372706" sldId="462"/>
            <ac:spMk id="5" creationId="{F5E16576-F062-9FF2-23FF-E0C585409B0B}"/>
          </ac:spMkLst>
        </pc:spChg>
        <pc:spChg chg="mod">
          <ac:chgData name="Neamtu, Catalin" userId="9080cbee-5c34-4bef-bac2-824a8fb2fa09" providerId="ADAL" clId="{152BDC28-CACD-45FA-AADF-47C4926B8EA7}" dt="2023-05-15T19:44:38.323" v="5277" actId="1076"/>
          <ac:spMkLst>
            <pc:docMk/>
            <pc:sldMk cId="1371372706" sldId="462"/>
            <ac:spMk id="12" creationId="{970F9446-8153-F92D-D5B1-A3F119A26E41}"/>
          </ac:spMkLst>
        </pc:spChg>
        <pc:picChg chg="add mod">
          <ac:chgData name="Neamtu, Catalin" userId="9080cbee-5c34-4bef-bac2-824a8fb2fa09" providerId="ADAL" clId="{152BDC28-CACD-45FA-AADF-47C4926B8EA7}" dt="2023-05-15T19:50:35.114" v="5300" actId="1076"/>
          <ac:picMkLst>
            <pc:docMk/>
            <pc:sldMk cId="1371372706" sldId="462"/>
            <ac:picMk id="6" creationId="{687B4434-A39C-623E-4830-C33780E94BDA}"/>
          </ac:picMkLst>
        </pc:picChg>
        <pc:picChg chg="mod">
          <ac:chgData name="Neamtu, Catalin" userId="9080cbee-5c34-4bef-bac2-824a8fb2fa09" providerId="ADAL" clId="{152BDC28-CACD-45FA-AADF-47C4926B8EA7}" dt="2023-05-15T19:38:20.061" v="5272" actId="1076"/>
          <ac:picMkLst>
            <pc:docMk/>
            <pc:sldMk cId="1371372706" sldId="462"/>
            <ac:picMk id="16" creationId="{F6D3653D-9649-7BF8-55AD-FF61C1DC371C}"/>
          </ac:picMkLst>
        </pc:picChg>
      </pc:sldChg>
      <pc:sldChg chg="addSp delSp modSp mod delAnim modAnim">
        <pc:chgData name="Neamtu, Catalin" userId="9080cbee-5c34-4bef-bac2-824a8fb2fa09" providerId="ADAL" clId="{152BDC28-CACD-45FA-AADF-47C4926B8EA7}" dt="2023-05-15T20:00:23.403" v="5339" actId="1076"/>
        <pc:sldMkLst>
          <pc:docMk/>
          <pc:sldMk cId="1065317557" sldId="463"/>
        </pc:sldMkLst>
        <pc:spChg chg="mod">
          <ac:chgData name="Neamtu, Catalin" userId="9080cbee-5c34-4bef-bac2-824a8fb2fa09" providerId="ADAL" clId="{152BDC28-CACD-45FA-AADF-47C4926B8EA7}" dt="2023-05-15T19:59:23.939" v="5333"/>
          <ac:spMkLst>
            <pc:docMk/>
            <pc:sldMk cId="1065317557" sldId="463"/>
            <ac:spMk id="7" creationId="{F49484DB-FFB5-1D6A-714F-FDC1F305B4A3}"/>
          </ac:spMkLst>
        </pc:spChg>
        <pc:spChg chg="mod">
          <ac:chgData name="Neamtu, Catalin" userId="9080cbee-5c34-4bef-bac2-824a8fb2fa09" providerId="ADAL" clId="{152BDC28-CACD-45FA-AADF-47C4926B8EA7}" dt="2023-05-15T19:59:23.939" v="5333"/>
          <ac:spMkLst>
            <pc:docMk/>
            <pc:sldMk cId="1065317557" sldId="463"/>
            <ac:spMk id="9" creationId="{2DB03E1A-BFC5-281C-D760-082FA92C44CD}"/>
          </ac:spMkLst>
        </pc:spChg>
        <pc:spChg chg="mod">
          <ac:chgData name="Neamtu, Catalin" userId="9080cbee-5c34-4bef-bac2-824a8fb2fa09" providerId="ADAL" clId="{152BDC28-CACD-45FA-AADF-47C4926B8EA7}" dt="2023-05-15T19:59:55.084" v="5335"/>
          <ac:spMkLst>
            <pc:docMk/>
            <pc:sldMk cId="1065317557" sldId="463"/>
            <ac:spMk id="12" creationId="{92CA2002-DCE1-DFE0-6971-0718BF9026FC}"/>
          </ac:spMkLst>
        </pc:spChg>
        <pc:spChg chg="mod">
          <ac:chgData name="Neamtu, Catalin" userId="9080cbee-5c34-4bef-bac2-824a8fb2fa09" providerId="ADAL" clId="{152BDC28-CACD-45FA-AADF-47C4926B8EA7}" dt="2023-05-15T19:59:55.084" v="5335"/>
          <ac:spMkLst>
            <pc:docMk/>
            <pc:sldMk cId="1065317557" sldId="463"/>
            <ac:spMk id="14" creationId="{493E444F-0A63-6890-CF06-116D9586F065}"/>
          </ac:spMkLst>
        </pc:spChg>
        <pc:grpChg chg="add del mod">
          <ac:chgData name="Neamtu, Catalin" userId="9080cbee-5c34-4bef-bac2-824a8fb2fa09" providerId="ADAL" clId="{152BDC28-CACD-45FA-AADF-47C4926B8EA7}" dt="2023-05-15T19:59:28.967" v="5334" actId="478"/>
          <ac:grpSpMkLst>
            <pc:docMk/>
            <pc:sldMk cId="1065317557" sldId="463"/>
            <ac:grpSpMk id="3" creationId="{2E8078ED-155B-0BCA-B09B-D005E1336E22}"/>
          </ac:grpSpMkLst>
        </pc:grpChg>
        <pc:grpChg chg="add mod">
          <ac:chgData name="Neamtu, Catalin" userId="9080cbee-5c34-4bef-bac2-824a8fb2fa09" providerId="ADAL" clId="{152BDC28-CACD-45FA-AADF-47C4926B8EA7}" dt="2023-05-15T20:00:23.403" v="5339" actId="1076"/>
          <ac:grpSpMkLst>
            <pc:docMk/>
            <pc:sldMk cId="1065317557" sldId="463"/>
            <ac:grpSpMk id="10" creationId="{DB2E02C4-967E-B2B0-84A4-400A4A75E399}"/>
          </ac:grpSpMkLst>
        </pc:grpChg>
        <pc:picChg chg="mod">
          <ac:chgData name="Neamtu, Catalin" userId="9080cbee-5c34-4bef-bac2-824a8fb2fa09" providerId="ADAL" clId="{152BDC28-CACD-45FA-AADF-47C4926B8EA7}" dt="2023-05-15T20:00:10.949" v="5338" actId="1076"/>
          <ac:picMkLst>
            <pc:docMk/>
            <pc:sldMk cId="1065317557" sldId="463"/>
            <ac:picMk id="5" creationId="{4C539EEE-C0A2-97D2-F448-2470AE42B497}"/>
          </ac:picMkLst>
        </pc:picChg>
        <pc:picChg chg="mod">
          <ac:chgData name="Neamtu, Catalin" userId="9080cbee-5c34-4bef-bac2-824a8fb2fa09" providerId="ADAL" clId="{152BDC28-CACD-45FA-AADF-47C4926B8EA7}" dt="2023-05-15T19:59:23.939" v="5333"/>
          <ac:picMkLst>
            <pc:docMk/>
            <pc:sldMk cId="1065317557" sldId="463"/>
            <ac:picMk id="6" creationId="{7D5A3D3F-BC55-A32B-C94D-78F5BC69B58C}"/>
          </ac:picMkLst>
        </pc:picChg>
        <pc:picChg chg="mod">
          <ac:chgData name="Neamtu, Catalin" userId="9080cbee-5c34-4bef-bac2-824a8fb2fa09" providerId="ADAL" clId="{152BDC28-CACD-45FA-AADF-47C4926B8EA7}" dt="2023-05-15T19:59:55.084" v="5335"/>
          <ac:picMkLst>
            <pc:docMk/>
            <pc:sldMk cId="1065317557" sldId="463"/>
            <ac:picMk id="11" creationId="{707445EC-C919-23A3-1DBE-791556F1391E}"/>
          </ac:picMkLst>
        </pc:picChg>
        <pc:cxnChg chg="mod">
          <ac:chgData name="Neamtu, Catalin" userId="9080cbee-5c34-4bef-bac2-824a8fb2fa09" providerId="ADAL" clId="{152BDC28-CACD-45FA-AADF-47C4926B8EA7}" dt="2023-05-15T19:59:23.939" v="5333"/>
          <ac:cxnSpMkLst>
            <pc:docMk/>
            <pc:sldMk cId="1065317557" sldId="463"/>
            <ac:cxnSpMk id="8" creationId="{264C046B-B6C4-DF00-A822-BF0235DC3AA2}"/>
          </ac:cxnSpMkLst>
        </pc:cxnChg>
        <pc:cxnChg chg="mod">
          <ac:chgData name="Neamtu, Catalin" userId="9080cbee-5c34-4bef-bac2-824a8fb2fa09" providerId="ADAL" clId="{152BDC28-CACD-45FA-AADF-47C4926B8EA7}" dt="2023-05-15T19:59:55.084" v="5335"/>
          <ac:cxnSpMkLst>
            <pc:docMk/>
            <pc:sldMk cId="1065317557" sldId="463"/>
            <ac:cxnSpMk id="13" creationId="{AD3EE636-E3FD-41BB-77BB-44F0D39142E1}"/>
          </ac:cxnSpMkLst>
        </pc:cxnChg>
      </pc:sldChg>
      <pc:sldChg chg="addSp delSp modSp mod modAnim">
        <pc:chgData name="Neamtu, Catalin" userId="9080cbee-5c34-4bef-bac2-824a8fb2fa09" providerId="ADAL" clId="{152BDC28-CACD-45FA-AADF-47C4926B8EA7}" dt="2023-05-15T18:16:12.605" v="2175" actId="20577"/>
        <pc:sldMkLst>
          <pc:docMk/>
          <pc:sldMk cId="292077986" sldId="466"/>
        </pc:sldMkLst>
        <pc:spChg chg="mod">
          <ac:chgData name="Neamtu, Catalin" userId="9080cbee-5c34-4bef-bac2-824a8fb2fa09" providerId="ADAL" clId="{152BDC28-CACD-45FA-AADF-47C4926B8EA7}" dt="2023-05-15T17:57:45.667" v="1924" actId="207"/>
          <ac:spMkLst>
            <pc:docMk/>
            <pc:sldMk cId="292077986" sldId="466"/>
            <ac:spMk id="6" creationId="{CAC18ED4-9917-AC77-1998-693E63B6D6ED}"/>
          </ac:spMkLst>
        </pc:spChg>
        <pc:spChg chg="mod">
          <ac:chgData name="Neamtu, Catalin" userId="9080cbee-5c34-4bef-bac2-824a8fb2fa09" providerId="ADAL" clId="{152BDC28-CACD-45FA-AADF-47C4926B8EA7}" dt="2023-05-15T17:57:45.667" v="1924" actId="207"/>
          <ac:spMkLst>
            <pc:docMk/>
            <pc:sldMk cId="292077986" sldId="466"/>
            <ac:spMk id="7" creationId="{5C3065B0-62E4-9381-166C-E4F5CB74F782}"/>
          </ac:spMkLst>
        </pc:spChg>
        <pc:spChg chg="mod">
          <ac:chgData name="Neamtu, Catalin" userId="9080cbee-5c34-4bef-bac2-824a8fb2fa09" providerId="ADAL" clId="{152BDC28-CACD-45FA-AADF-47C4926B8EA7}" dt="2023-05-15T17:57:45.667" v="1924" actId="207"/>
          <ac:spMkLst>
            <pc:docMk/>
            <pc:sldMk cId="292077986" sldId="466"/>
            <ac:spMk id="10" creationId="{13B967D8-0DFD-A818-053E-F6C2CFEF0874}"/>
          </ac:spMkLst>
        </pc:spChg>
        <pc:spChg chg="mod">
          <ac:chgData name="Neamtu, Catalin" userId="9080cbee-5c34-4bef-bac2-824a8fb2fa09" providerId="ADAL" clId="{152BDC28-CACD-45FA-AADF-47C4926B8EA7}" dt="2023-05-15T18:16:04.832" v="2171" actId="20577"/>
          <ac:spMkLst>
            <pc:docMk/>
            <pc:sldMk cId="292077986" sldId="466"/>
            <ac:spMk id="11" creationId="{3E291474-4A2A-6A00-F4CF-01E647778469}"/>
          </ac:spMkLst>
        </pc:spChg>
        <pc:spChg chg="mod">
          <ac:chgData name="Neamtu, Catalin" userId="9080cbee-5c34-4bef-bac2-824a8fb2fa09" providerId="ADAL" clId="{152BDC28-CACD-45FA-AADF-47C4926B8EA7}" dt="2023-05-15T17:57:45.667" v="1924" actId="207"/>
          <ac:spMkLst>
            <pc:docMk/>
            <pc:sldMk cId="292077986" sldId="466"/>
            <ac:spMk id="13" creationId="{BC9BF320-E182-EB53-CE29-C3B412EE52BC}"/>
          </ac:spMkLst>
        </pc:spChg>
        <pc:spChg chg="mod">
          <ac:chgData name="Neamtu, Catalin" userId="9080cbee-5c34-4bef-bac2-824a8fb2fa09" providerId="ADAL" clId="{152BDC28-CACD-45FA-AADF-47C4926B8EA7}" dt="2023-05-15T17:57:45.667" v="1924" actId="207"/>
          <ac:spMkLst>
            <pc:docMk/>
            <pc:sldMk cId="292077986" sldId="466"/>
            <ac:spMk id="14" creationId="{34EB5380-3633-BB87-AB1F-9ED674A9DF72}"/>
          </ac:spMkLst>
        </pc:spChg>
        <pc:spChg chg="mod">
          <ac:chgData name="Neamtu, Catalin" userId="9080cbee-5c34-4bef-bac2-824a8fb2fa09" providerId="ADAL" clId="{152BDC28-CACD-45FA-AADF-47C4926B8EA7}" dt="2023-05-15T18:16:09.483" v="2173" actId="20577"/>
          <ac:spMkLst>
            <pc:docMk/>
            <pc:sldMk cId="292077986" sldId="466"/>
            <ac:spMk id="15" creationId="{A905671B-4722-335B-DA43-176ACD9A7217}"/>
          </ac:spMkLst>
        </pc:spChg>
        <pc:spChg chg="mod">
          <ac:chgData name="Neamtu, Catalin" userId="9080cbee-5c34-4bef-bac2-824a8fb2fa09" providerId="ADAL" clId="{152BDC28-CACD-45FA-AADF-47C4926B8EA7}" dt="2023-05-15T18:16:12.605" v="2175" actId="20577"/>
          <ac:spMkLst>
            <pc:docMk/>
            <pc:sldMk cId="292077986" sldId="466"/>
            <ac:spMk id="16" creationId="{A4B5DF2E-A159-CEE7-9548-7984B8E39DAD}"/>
          </ac:spMkLst>
        </pc:spChg>
        <pc:grpChg chg="add mod">
          <ac:chgData name="Neamtu, Catalin" userId="9080cbee-5c34-4bef-bac2-824a8fb2fa09" providerId="ADAL" clId="{152BDC28-CACD-45FA-AADF-47C4926B8EA7}" dt="2023-05-15T17:58:06.690" v="1926" actId="1076"/>
          <ac:grpSpMkLst>
            <pc:docMk/>
            <pc:sldMk cId="292077986" sldId="466"/>
            <ac:grpSpMk id="3" creationId="{EE27983A-49DA-9964-E383-F6E185C73AD9}"/>
          </ac:grpSpMkLst>
        </pc:grpChg>
        <pc:grpChg chg="add mod">
          <ac:chgData name="Neamtu, Catalin" userId="9080cbee-5c34-4bef-bac2-824a8fb2fa09" providerId="ADAL" clId="{152BDC28-CACD-45FA-AADF-47C4926B8EA7}" dt="2023-05-15T17:58:16.165" v="1927" actId="1076"/>
          <ac:grpSpMkLst>
            <pc:docMk/>
            <pc:sldMk cId="292077986" sldId="466"/>
            <ac:grpSpMk id="8" creationId="{D95890D4-8570-84AA-554C-9DE4A64CFE8A}"/>
          </ac:grpSpMkLst>
        </pc:grpChg>
        <pc:grpChg chg="add mod">
          <ac:chgData name="Neamtu, Catalin" userId="9080cbee-5c34-4bef-bac2-824a8fb2fa09" providerId="ADAL" clId="{152BDC28-CACD-45FA-AADF-47C4926B8EA7}" dt="2023-05-15T17:58:51.883" v="1929" actId="1076"/>
          <ac:grpSpMkLst>
            <pc:docMk/>
            <pc:sldMk cId="292077986" sldId="466"/>
            <ac:grpSpMk id="12" creationId="{FB2EE9E1-DF5B-7594-D94C-F94CACC5BF31}"/>
          </ac:grpSpMkLst>
        </pc:grpChg>
        <pc:picChg chg="del">
          <ac:chgData name="Neamtu, Catalin" userId="9080cbee-5c34-4bef-bac2-824a8fb2fa09" providerId="ADAL" clId="{152BDC28-CACD-45FA-AADF-47C4926B8EA7}" dt="2023-05-15T17:57:27.997" v="1921" actId="478"/>
          <ac:picMkLst>
            <pc:docMk/>
            <pc:sldMk cId="292077986" sldId="466"/>
            <ac:picMk id="2" creationId="{D0FAE7A8-73F9-338D-6B17-CD9E504D01E7}"/>
          </ac:picMkLst>
        </pc:picChg>
        <pc:picChg chg="mod">
          <ac:chgData name="Neamtu, Catalin" userId="9080cbee-5c34-4bef-bac2-824a8fb2fa09" providerId="ADAL" clId="{152BDC28-CACD-45FA-AADF-47C4926B8EA7}" dt="2023-05-15T17:58:00.073" v="1925" actId="1076"/>
          <ac:picMkLst>
            <pc:docMk/>
            <pc:sldMk cId="292077986" sldId="466"/>
            <ac:picMk id="5" creationId="{99568A5D-1457-7D73-EA49-BF279CB6E263}"/>
          </ac:picMkLst>
        </pc:picChg>
      </pc:sldChg>
      <pc:sldChg chg="delSp modSp mod delAnim">
        <pc:chgData name="Neamtu, Catalin" userId="9080cbee-5c34-4bef-bac2-824a8fb2fa09" providerId="ADAL" clId="{152BDC28-CACD-45FA-AADF-47C4926B8EA7}" dt="2023-05-15T18:03:42.781" v="2036" actId="14100"/>
        <pc:sldMkLst>
          <pc:docMk/>
          <pc:sldMk cId="4064200306" sldId="468"/>
        </pc:sldMkLst>
        <pc:spChg chg="mod">
          <ac:chgData name="Neamtu, Catalin" userId="9080cbee-5c34-4bef-bac2-824a8fb2fa09" providerId="ADAL" clId="{152BDC28-CACD-45FA-AADF-47C4926B8EA7}" dt="2023-05-15T18:03:42.781" v="2036" actId="14100"/>
          <ac:spMkLst>
            <pc:docMk/>
            <pc:sldMk cId="4064200306" sldId="468"/>
            <ac:spMk id="4" creationId="{033E4615-29B3-E8E3-F70B-602B2512B1DE}"/>
          </ac:spMkLst>
        </pc:spChg>
        <pc:spChg chg="del topLvl">
          <ac:chgData name="Neamtu, Catalin" userId="9080cbee-5c34-4bef-bac2-824a8fb2fa09" providerId="ADAL" clId="{152BDC28-CACD-45FA-AADF-47C4926B8EA7}" dt="2023-05-15T16:43:01.498" v="0" actId="478"/>
          <ac:spMkLst>
            <pc:docMk/>
            <pc:sldMk cId="4064200306" sldId="468"/>
            <ac:spMk id="23" creationId="{BCB968A8-9F40-5442-A0C8-52CA60F224FD}"/>
          </ac:spMkLst>
        </pc:spChg>
        <pc:spChg chg="mod topLvl">
          <ac:chgData name="Neamtu, Catalin" userId="9080cbee-5c34-4bef-bac2-824a8fb2fa09" providerId="ADAL" clId="{152BDC28-CACD-45FA-AADF-47C4926B8EA7}" dt="2023-05-15T16:46:57.995" v="386" actId="20577"/>
          <ac:spMkLst>
            <pc:docMk/>
            <pc:sldMk cId="4064200306" sldId="468"/>
            <ac:spMk id="24" creationId="{4F48028C-87E7-2043-8264-D6C0AD084A7F}"/>
          </ac:spMkLst>
        </pc:spChg>
        <pc:grpChg chg="del">
          <ac:chgData name="Neamtu, Catalin" userId="9080cbee-5c34-4bef-bac2-824a8fb2fa09" providerId="ADAL" clId="{152BDC28-CACD-45FA-AADF-47C4926B8EA7}" dt="2023-05-15T16:43:01.498" v="0" actId="478"/>
          <ac:grpSpMkLst>
            <pc:docMk/>
            <pc:sldMk cId="4064200306" sldId="468"/>
            <ac:grpSpMk id="12" creationId="{5904C6FC-7244-F05F-B199-CC0F5CD0C0DF}"/>
          </ac:grpSpMkLst>
        </pc:grpChg>
      </pc:sldChg>
      <pc:sldChg chg="addSp delSp modSp mod">
        <pc:chgData name="Neamtu, Catalin" userId="9080cbee-5c34-4bef-bac2-824a8fb2fa09" providerId="ADAL" clId="{152BDC28-CACD-45FA-AADF-47C4926B8EA7}" dt="2023-05-15T17:37:53.239" v="1719" actId="20577"/>
        <pc:sldMkLst>
          <pc:docMk/>
          <pc:sldMk cId="228075128" sldId="469"/>
        </pc:sldMkLst>
        <pc:spChg chg="mod">
          <ac:chgData name="Neamtu, Catalin" userId="9080cbee-5c34-4bef-bac2-824a8fb2fa09" providerId="ADAL" clId="{152BDC28-CACD-45FA-AADF-47C4926B8EA7}" dt="2023-05-15T17:36:37.080" v="1686" actId="20577"/>
          <ac:spMkLst>
            <pc:docMk/>
            <pc:sldMk cId="228075128" sldId="469"/>
            <ac:spMk id="2" creationId="{3F5AF291-C3F9-7915-F366-4C2FAB3C49B8}"/>
          </ac:spMkLst>
        </pc:spChg>
        <pc:spChg chg="add mod">
          <ac:chgData name="Neamtu, Catalin" userId="9080cbee-5c34-4bef-bac2-824a8fb2fa09" providerId="ADAL" clId="{152BDC28-CACD-45FA-AADF-47C4926B8EA7}" dt="2023-05-15T17:37:53.239" v="1719" actId="20577"/>
          <ac:spMkLst>
            <pc:docMk/>
            <pc:sldMk cId="228075128" sldId="469"/>
            <ac:spMk id="5" creationId="{6A5522F1-4FBF-B73B-D3D5-11FD4777B90B}"/>
          </ac:spMkLst>
        </pc:spChg>
        <pc:spChg chg="del mod">
          <ac:chgData name="Neamtu, Catalin" userId="9080cbee-5c34-4bef-bac2-824a8fb2fa09" providerId="ADAL" clId="{152BDC28-CACD-45FA-AADF-47C4926B8EA7}" dt="2023-05-15T17:37:13.926" v="1697"/>
          <ac:spMkLst>
            <pc:docMk/>
            <pc:sldMk cId="228075128" sldId="469"/>
            <ac:spMk id="19" creationId="{5A527901-8108-0840-8C08-B000018791B6}"/>
          </ac:spMkLst>
        </pc:spChg>
      </pc:sldChg>
      <pc:sldChg chg="modSp del mod ord">
        <pc:chgData name="Neamtu, Catalin" userId="9080cbee-5c34-4bef-bac2-824a8fb2fa09" providerId="ADAL" clId="{152BDC28-CACD-45FA-AADF-47C4926B8EA7}" dt="2023-05-15T20:04:59.740" v="5356" actId="47"/>
        <pc:sldMkLst>
          <pc:docMk/>
          <pc:sldMk cId="1489186704" sldId="470"/>
        </pc:sldMkLst>
        <pc:spChg chg="mod">
          <ac:chgData name="Neamtu, Catalin" userId="9080cbee-5c34-4bef-bac2-824a8fb2fa09" providerId="ADAL" clId="{152BDC28-CACD-45FA-AADF-47C4926B8EA7}" dt="2023-05-15T18:53:02.617" v="3828" actId="20577"/>
          <ac:spMkLst>
            <pc:docMk/>
            <pc:sldMk cId="1489186704" sldId="470"/>
            <ac:spMk id="25" creationId="{A64390EA-C422-AEA4-E999-28F83E43B6D4}"/>
          </ac:spMkLst>
        </pc:spChg>
        <pc:spChg chg="mod">
          <ac:chgData name="Neamtu, Catalin" userId="9080cbee-5c34-4bef-bac2-824a8fb2fa09" providerId="ADAL" clId="{152BDC28-CACD-45FA-AADF-47C4926B8EA7}" dt="2023-05-15T18:53:09.454" v="3831" actId="20577"/>
          <ac:spMkLst>
            <pc:docMk/>
            <pc:sldMk cId="1489186704" sldId="470"/>
            <ac:spMk id="50" creationId="{D788A3B1-396F-B897-94F5-51C7457128B7}"/>
          </ac:spMkLst>
        </pc:spChg>
        <pc:spChg chg="mod">
          <ac:chgData name="Neamtu, Catalin" userId="9080cbee-5c34-4bef-bac2-824a8fb2fa09" providerId="ADAL" clId="{152BDC28-CACD-45FA-AADF-47C4926B8EA7}" dt="2023-05-15T18:53:21.124" v="3843" actId="20577"/>
          <ac:spMkLst>
            <pc:docMk/>
            <pc:sldMk cId="1489186704" sldId="470"/>
            <ac:spMk id="55" creationId="{78E5EE8B-EFBF-E020-4C75-26B6508730CD}"/>
          </ac:spMkLst>
        </pc:spChg>
      </pc:sldChg>
      <pc:sldChg chg="del ord">
        <pc:chgData name="Neamtu, Catalin" userId="9080cbee-5c34-4bef-bac2-824a8fb2fa09" providerId="ADAL" clId="{152BDC28-CACD-45FA-AADF-47C4926B8EA7}" dt="2023-05-15T20:04:50.204" v="5355" actId="47"/>
        <pc:sldMkLst>
          <pc:docMk/>
          <pc:sldMk cId="4058135785" sldId="471"/>
        </pc:sldMkLst>
      </pc:sldChg>
      <pc:sldChg chg="addSp modSp mod modAnim">
        <pc:chgData name="Neamtu, Catalin" userId="9080cbee-5c34-4bef-bac2-824a8fb2fa09" providerId="ADAL" clId="{152BDC28-CACD-45FA-AADF-47C4926B8EA7}" dt="2023-05-15T20:21:49.125" v="5410" actId="1076"/>
        <pc:sldMkLst>
          <pc:docMk/>
          <pc:sldMk cId="752292382" sldId="1418"/>
        </pc:sldMkLst>
        <pc:spChg chg="mod">
          <ac:chgData name="Neamtu, Catalin" userId="9080cbee-5c34-4bef-bac2-824a8fb2fa09" providerId="ADAL" clId="{152BDC28-CACD-45FA-AADF-47C4926B8EA7}" dt="2023-05-15T20:20:49.491" v="5395"/>
          <ac:spMkLst>
            <pc:docMk/>
            <pc:sldMk cId="752292382" sldId="1418"/>
            <ac:spMk id="5" creationId="{4B011587-E48D-9DBF-B044-B42BCA21BEC2}"/>
          </ac:spMkLst>
        </pc:spChg>
        <pc:spChg chg="mod">
          <ac:chgData name="Neamtu, Catalin" userId="9080cbee-5c34-4bef-bac2-824a8fb2fa09" providerId="ADAL" clId="{152BDC28-CACD-45FA-AADF-47C4926B8EA7}" dt="2023-05-15T20:20:49.491" v="5395"/>
          <ac:spMkLst>
            <pc:docMk/>
            <pc:sldMk cId="752292382" sldId="1418"/>
            <ac:spMk id="7" creationId="{06B17CF0-EE7F-B042-FDD8-61EAA59FEFE5}"/>
          </ac:spMkLst>
        </pc:spChg>
        <pc:grpChg chg="add mod">
          <ac:chgData name="Neamtu, Catalin" userId="9080cbee-5c34-4bef-bac2-824a8fb2fa09" providerId="ADAL" clId="{152BDC28-CACD-45FA-AADF-47C4926B8EA7}" dt="2023-05-15T20:21:49.125" v="5410" actId="1076"/>
          <ac:grpSpMkLst>
            <pc:docMk/>
            <pc:sldMk cId="752292382" sldId="1418"/>
            <ac:grpSpMk id="2" creationId="{F1AE1B26-E9E4-EF20-B4EC-3AD3F5A14D72}"/>
          </ac:grpSpMkLst>
        </pc:grpChg>
        <pc:picChg chg="mod">
          <ac:chgData name="Neamtu, Catalin" userId="9080cbee-5c34-4bef-bac2-824a8fb2fa09" providerId="ADAL" clId="{152BDC28-CACD-45FA-AADF-47C4926B8EA7}" dt="2023-05-15T20:20:49.491" v="5395"/>
          <ac:picMkLst>
            <pc:docMk/>
            <pc:sldMk cId="752292382" sldId="1418"/>
            <ac:picMk id="3" creationId="{79404F42-81E3-F72D-024B-A075CEDF2C99}"/>
          </ac:picMkLst>
        </pc:picChg>
        <pc:picChg chg="mod">
          <ac:chgData name="Neamtu, Catalin" userId="9080cbee-5c34-4bef-bac2-824a8fb2fa09" providerId="ADAL" clId="{152BDC28-CACD-45FA-AADF-47C4926B8EA7}" dt="2023-05-15T20:21:43.305" v="5409" actId="14100"/>
          <ac:picMkLst>
            <pc:docMk/>
            <pc:sldMk cId="752292382" sldId="1418"/>
            <ac:picMk id="4" creationId="{00000000-0000-0000-0000-000000000000}"/>
          </ac:picMkLst>
        </pc:picChg>
        <pc:cxnChg chg="mod">
          <ac:chgData name="Neamtu, Catalin" userId="9080cbee-5c34-4bef-bac2-824a8fb2fa09" providerId="ADAL" clId="{152BDC28-CACD-45FA-AADF-47C4926B8EA7}" dt="2023-05-15T20:20:49.491" v="5395"/>
          <ac:cxnSpMkLst>
            <pc:docMk/>
            <pc:sldMk cId="752292382" sldId="1418"/>
            <ac:cxnSpMk id="6" creationId="{B510F578-1FED-11B1-4E87-12607CBCD6FF}"/>
          </ac:cxnSpMkLst>
        </pc:cxnChg>
      </pc:sldChg>
      <pc:sldChg chg="addSp modSp mod modAnim">
        <pc:chgData name="Neamtu, Catalin" userId="9080cbee-5c34-4bef-bac2-824a8fb2fa09" providerId="ADAL" clId="{152BDC28-CACD-45FA-AADF-47C4926B8EA7}" dt="2023-05-15T20:20:24.032" v="5393" actId="1076"/>
        <pc:sldMkLst>
          <pc:docMk/>
          <pc:sldMk cId="1391049983" sldId="1526"/>
        </pc:sldMkLst>
        <pc:spChg chg="mod">
          <ac:chgData name="Neamtu, Catalin" userId="9080cbee-5c34-4bef-bac2-824a8fb2fa09" providerId="ADAL" clId="{152BDC28-CACD-45FA-AADF-47C4926B8EA7}" dt="2023-05-15T20:20:19.718" v="5392"/>
          <ac:spMkLst>
            <pc:docMk/>
            <pc:sldMk cId="1391049983" sldId="1526"/>
            <ac:spMk id="4" creationId="{7CB4A3A9-D370-7F29-94B8-2506949D84DD}"/>
          </ac:spMkLst>
        </pc:spChg>
        <pc:spChg chg="mod">
          <ac:chgData name="Neamtu, Catalin" userId="9080cbee-5c34-4bef-bac2-824a8fb2fa09" providerId="ADAL" clId="{152BDC28-CACD-45FA-AADF-47C4926B8EA7}" dt="2023-05-15T20:20:19.718" v="5392"/>
          <ac:spMkLst>
            <pc:docMk/>
            <pc:sldMk cId="1391049983" sldId="1526"/>
            <ac:spMk id="6" creationId="{4FB4057A-813F-5058-3057-1183E91C72E7}"/>
          </ac:spMkLst>
        </pc:spChg>
        <pc:grpChg chg="add mod">
          <ac:chgData name="Neamtu, Catalin" userId="9080cbee-5c34-4bef-bac2-824a8fb2fa09" providerId="ADAL" clId="{152BDC28-CACD-45FA-AADF-47C4926B8EA7}" dt="2023-05-15T20:20:24.032" v="5393" actId="1076"/>
          <ac:grpSpMkLst>
            <pc:docMk/>
            <pc:sldMk cId="1391049983" sldId="1526"/>
            <ac:grpSpMk id="2" creationId="{3B107A9D-2657-0F9F-C45C-41FDA198CC4A}"/>
          </ac:grpSpMkLst>
        </pc:grpChg>
        <pc:picChg chg="mod">
          <ac:chgData name="Neamtu, Catalin" userId="9080cbee-5c34-4bef-bac2-824a8fb2fa09" providerId="ADAL" clId="{152BDC28-CACD-45FA-AADF-47C4926B8EA7}" dt="2023-05-15T20:20:19.718" v="5392"/>
          <ac:picMkLst>
            <pc:docMk/>
            <pc:sldMk cId="1391049983" sldId="1526"/>
            <ac:picMk id="3" creationId="{C90DDA2F-70E1-B961-3C47-626DC662A99A}"/>
          </ac:picMkLst>
        </pc:picChg>
        <pc:picChg chg="mod">
          <ac:chgData name="Neamtu, Catalin" userId="9080cbee-5c34-4bef-bac2-824a8fb2fa09" providerId="ADAL" clId="{152BDC28-CACD-45FA-AADF-47C4926B8EA7}" dt="2023-05-15T20:20:04.684" v="5391" actId="14100"/>
          <ac:picMkLst>
            <pc:docMk/>
            <pc:sldMk cId="1391049983" sldId="1526"/>
            <ac:picMk id="5122" creationId="{00000000-0000-0000-0000-000000000000}"/>
          </ac:picMkLst>
        </pc:picChg>
        <pc:cxnChg chg="mod">
          <ac:chgData name="Neamtu, Catalin" userId="9080cbee-5c34-4bef-bac2-824a8fb2fa09" providerId="ADAL" clId="{152BDC28-CACD-45FA-AADF-47C4926B8EA7}" dt="2023-05-15T20:20:19.718" v="5392"/>
          <ac:cxnSpMkLst>
            <pc:docMk/>
            <pc:sldMk cId="1391049983" sldId="1526"/>
            <ac:cxnSpMk id="5" creationId="{780D9324-438F-6158-2298-27A8F81F47D5}"/>
          </ac:cxnSpMkLst>
        </pc:cxnChg>
      </pc:sldChg>
      <pc:sldChg chg="addSp modSp mod modAnim modNotesTx">
        <pc:chgData name="Neamtu, Catalin" userId="9080cbee-5c34-4bef-bac2-824a8fb2fa09" providerId="ADAL" clId="{152BDC28-CACD-45FA-AADF-47C4926B8EA7}" dt="2023-05-15T20:17:32.902" v="5389" actId="6549"/>
        <pc:sldMkLst>
          <pc:docMk/>
          <pc:sldMk cId="3290674865" sldId="1577"/>
        </pc:sldMkLst>
        <pc:spChg chg="mod">
          <ac:chgData name="Neamtu, Catalin" userId="9080cbee-5c34-4bef-bac2-824a8fb2fa09" providerId="ADAL" clId="{152BDC28-CACD-45FA-AADF-47C4926B8EA7}" dt="2023-05-15T20:03:50.304" v="5350"/>
          <ac:spMkLst>
            <pc:docMk/>
            <pc:sldMk cId="3290674865" sldId="1577"/>
            <ac:spMk id="4" creationId="{C1F29696-00AF-C416-F272-B0F1FD1BED4B}"/>
          </ac:spMkLst>
        </pc:spChg>
        <pc:spChg chg="mod">
          <ac:chgData name="Neamtu, Catalin" userId="9080cbee-5c34-4bef-bac2-824a8fb2fa09" providerId="ADAL" clId="{152BDC28-CACD-45FA-AADF-47C4926B8EA7}" dt="2023-05-15T20:03:50.304" v="5350"/>
          <ac:spMkLst>
            <pc:docMk/>
            <pc:sldMk cId="3290674865" sldId="1577"/>
            <ac:spMk id="7" creationId="{62585F47-6F12-6ACA-EA1E-4127C7E3684F}"/>
          </ac:spMkLst>
        </pc:spChg>
        <pc:grpChg chg="add mod">
          <ac:chgData name="Neamtu, Catalin" userId="9080cbee-5c34-4bef-bac2-824a8fb2fa09" providerId="ADAL" clId="{152BDC28-CACD-45FA-AADF-47C4926B8EA7}" dt="2023-05-15T20:15:52.087" v="5375" actId="1076"/>
          <ac:grpSpMkLst>
            <pc:docMk/>
            <pc:sldMk cId="3290674865" sldId="1577"/>
            <ac:grpSpMk id="2" creationId="{3BC7EB93-33A7-4B4D-5199-C1386965F03F}"/>
          </ac:grpSpMkLst>
        </pc:grpChg>
        <pc:picChg chg="mod">
          <ac:chgData name="Neamtu, Catalin" userId="9080cbee-5c34-4bef-bac2-824a8fb2fa09" providerId="ADAL" clId="{152BDC28-CACD-45FA-AADF-47C4926B8EA7}" dt="2023-05-15T20:03:50.304" v="5350"/>
          <ac:picMkLst>
            <pc:docMk/>
            <pc:sldMk cId="3290674865" sldId="1577"/>
            <ac:picMk id="3" creationId="{9460BB7D-3623-057E-B5F8-FFE2D7767EF9}"/>
          </ac:picMkLst>
        </pc:picChg>
        <pc:picChg chg="mod">
          <ac:chgData name="Neamtu, Catalin" userId="9080cbee-5c34-4bef-bac2-824a8fb2fa09" providerId="ADAL" clId="{152BDC28-CACD-45FA-AADF-47C4926B8EA7}" dt="2023-05-15T20:16:25.903" v="5381" actId="14100"/>
          <ac:picMkLst>
            <pc:docMk/>
            <pc:sldMk cId="3290674865" sldId="1577"/>
            <ac:picMk id="5" creationId="{00000000-0000-0000-0000-000000000000}"/>
          </ac:picMkLst>
        </pc:picChg>
        <pc:picChg chg="add mod">
          <ac:chgData name="Neamtu, Catalin" userId="9080cbee-5c34-4bef-bac2-824a8fb2fa09" providerId="ADAL" clId="{152BDC28-CACD-45FA-AADF-47C4926B8EA7}" dt="2023-05-15T20:16:20.552" v="5379" actId="1076"/>
          <ac:picMkLst>
            <pc:docMk/>
            <pc:sldMk cId="3290674865" sldId="1577"/>
            <ac:picMk id="8" creationId="{A0E88A0F-D720-DFCA-A6E9-6A94101D2AC7}"/>
          </ac:picMkLst>
        </pc:picChg>
        <pc:cxnChg chg="mod">
          <ac:chgData name="Neamtu, Catalin" userId="9080cbee-5c34-4bef-bac2-824a8fb2fa09" providerId="ADAL" clId="{152BDC28-CACD-45FA-AADF-47C4926B8EA7}" dt="2023-05-15T20:03:50.304" v="5350"/>
          <ac:cxnSpMkLst>
            <pc:docMk/>
            <pc:sldMk cId="3290674865" sldId="1577"/>
            <ac:cxnSpMk id="6" creationId="{1A8E8A37-C5EF-6852-E50F-DDC77C934CDB}"/>
          </ac:cxnSpMkLst>
        </pc:cxnChg>
      </pc:sldChg>
      <pc:sldChg chg="del">
        <pc:chgData name="Neamtu, Catalin" userId="9080cbee-5c34-4bef-bac2-824a8fb2fa09" providerId="ADAL" clId="{152BDC28-CACD-45FA-AADF-47C4926B8EA7}" dt="2023-05-15T20:16:37.974" v="5382" actId="2696"/>
        <pc:sldMkLst>
          <pc:docMk/>
          <pc:sldMk cId="863850752" sldId="1588"/>
        </pc:sldMkLst>
      </pc:sldChg>
      <pc:sldChg chg="modSp ord">
        <pc:chgData name="Neamtu, Catalin" userId="9080cbee-5c34-4bef-bac2-824a8fb2fa09" providerId="ADAL" clId="{152BDC28-CACD-45FA-AADF-47C4926B8EA7}" dt="2023-05-15T20:22:05.688" v="5411" actId="14100"/>
        <pc:sldMkLst>
          <pc:docMk/>
          <pc:sldMk cId="748164239" sldId="1663"/>
        </pc:sldMkLst>
        <pc:picChg chg="mod">
          <ac:chgData name="Neamtu, Catalin" userId="9080cbee-5c34-4bef-bac2-824a8fb2fa09" providerId="ADAL" clId="{152BDC28-CACD-45FA-AADF-47C4926B8EA7}" dt="2023-05-15T20:22:05.688" v="5411" actId="14100"/>
          <ac:picMkLst>
            <pc:docMk/>
            <pc:sldMk cId="748164239" sldId="1663"/>
            <ac:picMk id="250886" creationId="{00000000-0000-0000-0000-000000000000}"/>
          </ac:picMkLst>
        </pc:picChg>
      </pc:sldChg>
      <pc:sldChg chg="addSp delSp modSp mod">
        <pc:chgData name="Neamtu, Catalin" userId="9080cbee-5c34-4bef-bac2-824a8fb2fa09" providerId="ADAL" clId="{152BDC28-CACD-45FA-AADF-47C4926B8EA7}" dt="2023-05-15T17:23:47.995" v="1408" actId="207"/>
        <pc:sldMkLst>
          <pc:docMk/>
          <pc:sldMk cId="0" sldId="2076136870"/>
        </pc:sldMkLst>
        <pc:spChg chg="del">
          <ac:chgData name="Neamtu, Catalin" userId="9080cbee-5c34-4bef-bac2-824a8fb2fa09" providerId="ADAL" clId="{152BDC28-CACD-45FA-AADF-47C4926B8EA7}" dt="2023-05-15T17:21:47.842" v="1366" actId="478"/>
          <ac:spMkLst>
            <pc:docMk/>
            <pc:sldMk cId="0" sldId="2076136870"/>
            <ac:spMk id="3" creationId="{B096F0C2-B09C-236D-BEA4-EB63600D2B40}"/>
          </ac:spMkLst>
        </pc:spChg>
        <pc:spChg chg="add mod">
          <ac:chgData name="Neamtu, Catalin" userId="9080cbee-5c34-4bef-bac2-824a8fb2fa09" providerId="ADAL" clId="{152BDC28-CACD-45FA-AADF-47C4926B8EA7}" dt="2023-05-15T17:23:47.995" v="1408" actId="207"/>
          <ac:spMkLst>
            <pc:docMk/>
            <pc:sldMk cId="0" sldId="2076136870"/>
            <ac:spMk id="10" creationId="{995026EC-82F4-2A9A-76F9-DF3B49097632}"/>
          </ac:spMkLst>
        </pc:spChg>
        <pc:spChg chg="add del">
          <ac:chgData name="Neamtu, Catalin" userId="9080cbee-5c34-4bef-bac2-824a8fb2fa09" providerId="ADAL" clId="{152BDC28-CACD-45FA-AADF-47C4926B8EA7}" dt="2023-05-15T17:22:28.454" v="1370" actId="22"/>
          <ac:spMkLst>
            <pc:docMk/>
            <pc:sldMk cId="0" sldId="2076136870"/>
            <ac:spMk id="12" creationId="{1B40CE24-0D5A-4289-74FB-881EF66BF136}"/>
          </ac:spMkLst>
        </pc:spChg>
        <pc:picChg chg="del">
          <ac:chgData name="Neamtu, Catalin" userId="9080cbee-5c34-4bef-bac2-824a8fb2fa09" providerId="ADAL" clId="{152BDC28-CACD-45FA-AADF-47C4926B8EA7}" dt="2023-05-15T17:22:04.590" v="1367" actId="478"/>
          <ac:picMkLst>
            <pc:docMk/>
            <pc:sldMk cId="0" sldId="2076136870"/>
            <ac:picMk id="7" creationId="{D70C5B5F-C6A9-A7B4-6714-1DD20939762B}"/>
          </ac:picMkLst>
        </pc:picChg>
      </pc:sldChg>
      <pc:sldChg chg="addSp delSp modSp mod ord">
        <pc:chgData name="Neamtu, Catalin" userId="9080cbee-5c34-4bef-bac2-824a8fb2fa09" providerId="ADAL" clId="{152BDC28-CACD-45FA-AADF-47C4926B8EA7}" dt="2023-05-15T20:06:38.860" v="5358"/>
        <pc:sldMkLst>
          <pc:docMk/>
          <pc:sldMk cId="0" sldId="2076136880"/>
        </pc:sldMkLst>
        <pc:spChg chg="del">
          <ac:chgData name="Neamtu, Catalin" userId="9080cbee-5c34-4bef-bac2-824a8fb2fa09" providerId="ADAL" clId="{152BDC28-CACD-45FA-AADF-47C4926B8EA7}" dt="2023-05-15T17:24:04.431" v="1409" actId="478"/>
          <ac:spMkLst>
            <pc:docMk/>
            <pc:sldMk cId="0" sldId="2076136880"/>
            <ac:spMk id="3" creationId="{5EDAB83E-2837-5386-BDDC-CD34D6378177}"/>
          </ac:spMkLst>
        </pc:spChg>
        <pc:spChg chg="mod">
          <ac:chgData name="Neamtu, Catalin" userId="9080cbee-5c34-4bef-bac2-824a8fb2fa09" providerId="ADAL" clId="{152BDC28-CACD-45FA-AADF-47C4926B8EA7}" dt="2023-05-15T17:28:56.427" v="1655" actId="6549"/>
          <ac:spMkLst>
            <pc:docMk/>
            <pc:sldMk cId="0" sldId="2076136880"/>
            <ac:spMk id="9" creationId="{66B20375-9E37-4338-53A5-4F13288B39A5}"/>
          </ac:spMkLst>
        </pc:spChg>
        <pc:spChg chg="mod">
          <ac:chgData name="Neamtu, Catalin" userId="9080cbee-5c34-4bef-bac2-824a8fb2fa09" providerId="ADAL" clId="{152BDC28-CACD-45FA-AADF-47C4926B8EA7}" dt="2023-05-15T17:27:15.484" v="1510" actId="20577"/>
          <ac:spMkLst>
            <pc:docMk/>
            <pc:sldMk cId="0" sldId="2076136880"/>
            <ac:spMk id="10" creationId="{11D36280-DECF-97E1-B399-31FFB4E6733E}"/>
          </ac:spMkLst>
        </pc:spChg>
        <pc:spChg chg="mod">
          <ac:chgData name="Neamtu, Catalin" userId="9080cbee-5c34-4bef-bac2-824a8fb2fa09" providerId="ADAL" clId="{152BDC28-CACD-45FA-AADF-47C4926B8EA7}" dt="2023-05-15T17:29:19.021" v="1667" actId="20577"/>
          <ac:spMkLst>
            <pc:docMk/>
            <pc:sldMk cId="0" sldId="2076136880"/>
            <ac:spMk id="16" creationId="{502A03AB-2155-BFD1-D6FD-1D29B230F329}"/>
          </ac:spMkLst>
        </pc:spChg>
        <pc:spChg chg="add mod">
          <ac:chgData name="Neamtu, Catalin" userId="9080cbee-5c34-4bef-bac2-824a8fb2fa09" providerId="ADAL" clId="{152BDC28-CACD-45FA-AADF-47C4926B8EA7}" dt="2023-05-15T17:30:21.647" v="1669" actId="1076"/>
          <ac:spMkLst>
            <pc:docMk/>
            <pc:sldMk cId="0" sldId="2076136880"/>
            <ac:spMk id="18" creationId="{040AF2C4-0748-6603-9682-9CAE6ACF22DC}"/>
          </ac:spMkLst>
        </pc:spChg>
      </pc:sldChg>
    </pc:docChg>
  </pc:docChgLst>
  <pc:docChgLst>
    <pc:chgData name="Neamtu, Catalin" userId="9080cbee-5c34-4bef-bac2-824a8fb2fa09" providerId="ADAL" clId="{2AA1250C-5B59-4A24-B4FC-7639EBF69FE6}"/>
    <pc:docChg chg="undo redo custSel addSld delSld modSld sldOrd">
      <pc:chgData name="Neamtu, Catalin" userId="9080cbee-5c34-4bef-bac2-824a8fb2fa09" providerId="ADAL" clId="{2AA1250C-5B59-4A24-B4FC-7639EBF69FE6}" dt="2023-05-17T19:19:24.279" v="1149" actId="478"/>
      <pc:docMkLst>
        <pc:docMk/>
      </pc:docMkLst>
      <pc:sldChg chg="ord">
        <pc:chgData name="Neamtu, Catalin" userId="9080cbee-5c34-4bef-bac2-824a8fb2fa09" providerId="ADAL" clId="{2AA1250C-5B59-4A24-B4FC-7639EBF69FE6}" dt="2023-05-17T18:55:21.771" v="1070"/>
        <pc:sldMkLst>
          <pc:docMk/>
          <pc:sldMk cId="0" sldId="257"/>
        </pc:sldMkLst>
      </pc:sldChg>
      <pc:sldChg chg="ord modNotes">
        <pc:chgData name="Neamtu, Catalin" userId="9080cbee-5c34-4bef-bac2-824a8fb2fa09" providerId="ADAL" clId="{2AA1250C-5B59-4A24-B4FC-7639EBF69FE6}" dt="2023-05-17T18:55:32.882" v="1072"/>
        <pc:sldMkLst>
          <pc:docMk/>
          <pc:sldMk cId="0" sldId="258"/>
        </pc:sldMkLst>
      </pc:sldChg>
      <pc:sldChg chg="ord">
        <pc:chgData name="Neamtu, Catalin" userId="9080cbee-5c34-4bef-bac2-824a8fb2fa09" providerId="ADAL" clId="{2AA1250C-5B59-4A24-B4FC-7639EBF69FE6}" dt="2023-05-17T18:57:27.042" v="1082"/>
        <pc:sldMkLst>
          <pc:docMk/>
          <pc:sldMk cId="0" sldId="259"/>
        </pc:sldMkLst>
      </pc:sldChg>
      <pc:sldChg chg="addSp modSp mod">
        <pc:chgData name="Neamtu, Catalin" userId="9080cbee-5c34-4bef-bac2-824a8fb2fa09" providerId="ADAL" clId="{2AA1250C-5B59-4A24-B4FC-7639EBF69FE6}" dt="2023-05-17T18:45:44.950" v="1028" actId="1076"/>
        <pc:sldMkLst>
          <pc:docMk/>
          <pc:sldMk cId="260181345" sldId="260"/>
        </pc:sldMkLst>
        <pc:picChg chg="add mod">
          <ac:chgData name="Neamtu, Catalin" userId="9080cbee-5c34-4bef-bac2-824a8fb2fa09" providerId="ADAL" clId="{2AA1250C-5B59-4A24-B4FC-7639EBF69FE6}" dt="2023-05-17T18:45:26.659" v="1026" actId="1076"/>
          <ac:picMkLst>
            <pc:docMk/>
            <pc:sldMk cId="260181345" sldId="260"/>
            <ac:picMk id="3" creationId="{9D5ADF30-823E-FF70-AE34-A4F2BECA52E9}"/>
          </ac:picMkLst>
        </pc:picChg>
        <pc:picChg chg="add mod">
          <ac:chgData name="Neamtu, Catalin" userId="9080cbee-5c34-4bef-bac2-824a8fb2fa09" providerId="ADAL" clId="{2AA1250C-5B59-4A24-B4FC-7639EBF69FE6}" dt="2023-05-17T18:45:44.950" v="1028" actId="1076"/>
          <ac:picMkLst>
            <pc:docMk/>
            <pc:sldMk cId="260181345" sldId="260"/>
            <ac:picMk id="5" creationId="{848B4DCD-100E-ECEC-6FBD-BDE40D444F40}"/>
          </ac:picMkLst>
        </pc:picChg>
        <pc:picChg chg="mod">
          <ac:chgData name="Neamtu, Catalin" userId="9080cbee-5c34-4bef-bac2-824a8fb2fa09" providerId="ADAL" clId="{2AA1250C-5B59-4A24-B4FC-7639EBF69FE6}" dt="2023-05-17T18:36:40.142" v="986" actId="1076"/>
          <ac:picMkLst>
            <pc:docMk/>
            <pc:sldMk cId="260181345" sldId="260"/>
            <ac:picMk id="10" creationId="{B88DDEA7-6B97-0842-AC4C-59E9459E5FBC}"/>
          </ac:picMkLst>
        </pc:picChg>
      </pc:sldChg>
      <pc:sldChg chg="addSp delSp modSp mod ord delAnim modNotes">
        <pc:chgData name="Neamtu, Catalin" userId="9080cbee-5c34-4bef-bac2-824a8fb2fa09" providerId="ADAL" clId="{2AA1250C-5B59-4A24-B4FC-7639EBF69FE6}" dt="2023-05-17T19:02:05.872" v="1106"/>
        <pc:sldMkLst>
          <pc:docMk/>
          <pc:sldMk cId="0" sldId="261"/>
        </pc:sldMkLst>
        <pc:spChg chg="mod">
          <ac:chgData name="Neamtu, Catalin" userId="9080cbee-5c34-4bef-bac2-824a8fb2fa09" providerId="ADAL" clId="{2AA1250C-5B59-4A24-B4FC-7639EBF69FE6}" dt="2023-05-17T19:01:15.934" v="1101" actId="20577"/>
          <ac:spMkLst>
            <pc:docMk/>
            <pc:sldMk cId="0" sldId="261"/>
            <ac:spMk id="104" creationId="{00000000-0000-0000-0000-000000000000}"/>
          </ac:spMkLst>
        </pc:spChg>
        <pc:picChg chg="add mod">
          <ac:chgData name="Neamtu, Catalin" userId="9080cbee-5c34-4bef-bac2-824a8fb2fa09" providerId="ADAL" clId="{2AA1250C-5B59-4A24-B4FC-7639EBF69FE6}" dt="2023-05-17T19:01:43.116" v="1104" actId="1076"/>
          <ac:picMkLst>
            <pc:docMk/>
            <pc:sldMk cId="0" sldId="261"/>
            <ac:picMk id="2" creationId="{6DED3220-4451-B2B1-924B-6C1CF98BA8E8}"/>
          </ac:picMkLst>
        </pc:picChg>
        <pc:picChg chg="del">
          <ac:chgData name="Neamtu, Catalin" userId="9080cbee-5c34-4bef-bac2-824a8fb2fa09" providerId="ADAL" clId="{2AA1250C-5B59-4A24-B4FC-7639EBF69FE6}" dt="2023-05-17T19:01:19.473" v="1102" actId="478"/>
          <ac:picMkLst>
            <pc:docMk/>
            <pc:sldMk cId="0" sldId="261"/>
            <ac:picMk id="102" creationId="{00000000-0000-0000-0000-000000000000}"/>
          </ac:picMkLst>
        </pc:picChg>
      </pc:sldChg>
      <pc:sldChg chg="addSp delSp modSp mod ord">
        <pc:chgData name="Neamtu, Catalin" userId="9080cbee-5c34-4bef-bac2-824a8fb2fa09" providerId="ADAL" clId="{2AA1250C-5B59-4A24-B4FC-7639EBF69FE6}" dt="2023-05-17T18:55:00.375" v="1068" actId="1076"/>
        <pc:sldMkLst>
          <pc:docMk/>
          <pc:sldMk cId="323061732" sldId="320"/>
        </pc:sldMkLst>
        <pc:spChg chg="del mod">
          <ac:chgData name="Neamtu, Catalin" userId="9080cbee-5c34-4bef-bac2-824a8fb2fa09" providerId="ADAL" clId="{2AA1250C-5B59-4A24-B4FC-7639EBF69FE6}" dt="2023-05-17T18:54:38.568" v="1066" actId="478"/>
          <ac:spMkLst>
            <pc:docMk/>
            <pc:sldMk cId="323061732" sldId="320"/>
            <ac:spMk id="10" creationId="{D4EA5101-F42F-B002-3100-86AC8DC6E2F4}"/>
          </ac:spMkLst>
        </pc:spChg>
        <pc:spChg chg="add mod">
          <ac:chgData name="Neamtu, Catalin" userId="9080cbee-5c34-4bef-bac2-824a8fb2fa09" providerId="ADAL" clId="{2AA1250C-5B59-4A24-B4FC-7639EBF69FE6}" dt="2023-05-17T18:55:00.375" v="1068" actId="1076"/>
          <ac:spMkLst>
            <pc:docMk/>
            <pc:sldMk cId="323061732" sldId="320"/>
            <ac:spMk id="11" creationId="{869B7861-514C-71ED-54B9-4A3A00DBC0DC}"/>
          </ac:spMkLst>
        </pc:spChg>
      </pc:sldChg>
      <pc:sldChg chg="del">
        <pc:chgData name="Neamtu, Catalin" userId="9080cbee-5c34-4bef-bac2-824a8fb2fa09" providerId="ADAL" clId="{2AA1250C-5B59-4A24-B4FC-7639EBF69FE6}" dt="2023-05-17T18:47:45.840" v="1029" actId="2696"/>
        <pc:sldMkLst>
          <pc:docMk/>
          <pc:sldMk cId="3333610169" sldId="376"/>
        </pc:sldMkLst>
      </pc:sldChg>
      <pc:sldChg chg="modSp del mod">
        <pc:chgData name="Neamtu, Catalin" userId="9080cbee-5c34-4bef-bac2-824a8fb2fa09" providerId="ADAL" clId="{2AA1250C-5B59-4A24-B4FC-7639EBF69FE6}" dt="2023-05-17T18:52:41.172" v="1062" actId="2696"/>
        <pc:sldMkLst>
          <pc:docMk/>
          <pc:sldMk cId="690653140" sldId="378"/>
        </pc:sldMkLst>
        <pc:spChg chg="mod">
          <ac:chgData name="Neamtu, Catalin" userId="9080cbee-5c34-4bef-bac2-824a8fb2fa09" providerId="ADAL" clId="{2AA1250C-5B59-4A24-B4FC-7639EBF69FE6}" dt="2023-05-16T10:54:35.190" v="101" actId="20577"/>
          <ac:spMkLst>
            <pc:docMk/>
            <pc:sldMk cId="690653140" sldId="378"/>
            <ac:spMk id="12" creationId="{E8EB3006-0CB9-F600-16AF-B632B0CA48A2}"/>
          </ac:spMkLst>
        </pc:spChg>
      </pc:sldChg>
      <pc:sldChg chg="addSp delSp modSp mod">
        <pc:chgData name="Neamtu, Catalin" userId="9080cbee-5c34-4bef-bac2-824a8fb2fa09" providerId="ADAL" clId="{2AA1250C-5B59-4A24-B4FC-7639EBF69FE6}" dt="2023-05-17T18:56:39.624" v="1077" actId="1076"/>
        <pc:sldMkLst>
          <pc:docMk/>
          <pc:sldMk cId="1881501710" sldId="380"/>
        </pc:sldMkLst>
        <pc:spChg chg="del mod">
          <ac:chgData name="Neamtu, Catalin" userId="9080cbee-5c34-4bef-bac2-824a8fb2fa09" providerId="ADAL" clId="{2AA1250C-5B59-4A24-B4FC-7639EBF69FE6}" dt="2023-05-17T18:56:31.929" v="1075" actId="478"/>
          <ac:spMkLst>
            <pc:docMk/>
            <pc:sldMk cId="1881501710" sldId="380"/>
            <ac:spMk id="10" creationId="{08C2B491-654C-D321-9FB6-10DFE124B349}"/>
          </ac:spMkLst>
        </pc:spChg>
        <pc:spChg chg="add mod">
          <ac:chgData name="Neamtu, Catalin" userId="9080cbee-5c34-4bef-bac2-824a8fb2fa09" providerId="ADAL" clId="{2AA1250C-5B59-4A24-B4FC-7639EBF69FE6}" dt="2023-05-17T18:56:39.624" v="1077" actId="1076"/>
          <ac:spMkLst>
            <pc:docMk/>
            <pc:sldMk cId="1881501710" sldId="380"/>
            <ac:spMk id="11" creationId="{E4EE78F5-E467-09B8-4717-AADA14D78FAC}"/>
          </ac:spMkLst>
        </pc:spChg>
      </pc:sldChg>
      <pc:sldChg chg="addSp delSp modSp mod delAnim modAnim">
        <pc:chgData name="Neamtu, Catalin" userId="9080cbee-5c34-4bef-bac2-824a8fb2fa09" providerId="ADAL" clId="{2AA1250C-5B59-4A24-B4FC-7639EBF69FE6}" dt="2023-05-17T19:02:39.134" v="1109" actId="1076"/>
        <pc:sldMkLst>
          <pc:docMk/>
          <pc:sldMk cId="1627113390" sldId="382"/>
        </pc:sldMkLst>
        <pc:spChg chg="mod">
          <ac:chgData name="Neamtu, Catalin" userId="9080cbee-5c34-4bef-bac2-824a8fb2fa09" providerId="ADAL" clId="{2AA1250C-5B59-4A24-B4FC-7639EBF69FE6}" dt="2023-05-16T11:07:37.789" v="378"/>
          <ac:spMkLst>
            <pc:docMk/>
            <pc:sldMk cId="1627113390" sldId="382"/>
            <ac:spMk id="14" creationId="{89BB684A-719C-1CD3-2A8A-8E3387D9352D}"/>
          </ac:spMkLst>
        </pc:spChg>
        <pc:spChg chg="mod">
          <ac:chgData name="Neamtu, Catalin" userId="9080cbee-5c34-4bef-bac2-824a8fb2fa09" providerId="ADAL" clId="{2AA1250C-5B59-4A24-B4FC-7639EBF69FE6}" dt="2023-05-16T11:07:37.789" v="378"/>
          <ac:spMkLst>
            <pc:docMk/>
            <pc:sldMk cId="1627113390" sldId="382"/>
            <ac:spMk id="17" creationId="{07040931-76BF-365B-8185-81A338E6BAA9}"/>
          </ac:spMkLst>
        </pc:spChg>
        <pc:spChg chg="add del mod">
          <ac:chgData name="Neamtu, Catalin" userId="9080cbee-5c34-4bef-bac2-824a8fb2fa09" providerId="ADAL" clId="{2AA1250C-5B59-4A24-B4FC-7639EBF69FE6}" dt="2023-05-17T19:02:13.667" v="1107" actId="478"/>
          <ac:spMkLst>
            <pc:docMk/>
            <pc:sldMk cId="1627113390" sldId="382"/>
            <ac:spMk id="19" creationId="{E07B032C-71D5-48A6-25E1-B09A59186AFB}"/>
          </ac:spMkLst>
        </pc:spChg>
        <pc:grpChg chg="del">
          <ac:chgData name="Neamtu, Catalin" userId="9080cbee-5c34-4bef-bac2-824a8fb2fa09" providerId="ADAL" clId="{2AA1250C-5B59-4A24-B4FC-7639EBF69FE6}" dt="2023-05-16T11:07:35.731" v="377" actId="478"/>
          <ac:grpSpMkLst>
            <pc:docMk/>
            <pc:sldMk cId="1627113390" sldId="382"/>
            <ac:grpSpMk id="2" creationId="{871DFE1C-6EB2-07E4-4814-368270AB313E}"/>
          </ac:grpSpMkLst>
        </pc:grpChg>
        <pc:grpChg chg="add mod">
          <ac:chgData name="Neamtu, Catalin" userId="9080cbee-5c34-4bef-bac2-824a8fb2fa09" providerId="ADAL" clId="{2AA1250C-5B59-4A24-B4FC-7639EBF69FE6}" dt="2023-05-16T11:07:44.127" v="379" actId="1076"/>
          <ac:grpSpMkLst>
            <pc:docMk/>
            <pc:sldMk cId="1627113390" sldId="382"/>
            <ac:grpSpMk id="12" creationId="{1988CC08-73FC-8134-6ECD-AC7C8270F0E9}"/>
          </ac:grpSpMkLst>
        </pc:grpChg>
        <pc:picChg chg="add mod">
          <ac:chgData name="Neamtu, Catalin" userId="9080cbee-5c34-4bef-bac2-824a8fb2fa09" providerId="ADAL" clId="{2AA1250C-5B59-4A24-B4FC-7639EBF69FE6}" dt="2023-05-17T19:02:39.134" v="1109" actId="1076"/>
          <ac:picMkLst>
            <pc:docMk/>
            <pc:sldMk cId="1627113390" sldId="382"/>
            <ac:picMk id="2" creationId="{C8BA408A-B8E8-9CFD-E22E-B88F31852073}"/>
          </ac:picMkLst>
        </pc:picChg>
        <pc:picChg chg="mod">
          <ac:chgData name="Neamtu, Catalin" userId="9080cbee-5c34-4bef-bac2-824a8fb2fa09" providerId="ADAL" clId="{2AA1250C-5B59-4A24-B4FC-7639EBF69FE6}" dt="2023-05-16T11:07:37.789" v="378"/>
          <ac:picMkLst>
            <pc:docMk/>
            <pc:sldMk cId="1627113390" sldId="382"/>
            <ac:picMk id="13" creationId="{2F84463A-8F26-B646-97EE-EE57A7EFC918}"/>
          </ac:picMkLst>
        </pc:picChg>
        <pc:cxnChg chg="mod">
          <ac:chgData name="Neamtu, Catalin" userId="9080cbee-5c34-4bef-bac2-824a8fb2fa09" providerId="ADAL" clId="{2AA1250C-5B59-4A24-B4FC-7639EBF69FE6}" dt="2023-05-16T11:07:37.789" v="378"/>
          <ac:cxnSpMkLst>
            <pc:docMk/>
            <pc:sldMk cId="1627113390" sldId="382"/>
            <ac:cxnSpMk id="15" creationId="{0DC2A498-57E1-D1BD-B539-F4F7AADC9F17}"/>
          </ac:cxnSpMkLst>
        </pc:cxnChg>
      </pc:sldChg>
      <pc:sldChg chg="addSp delSp modSp mod">
        <pc:chgData name="Neamtu, Catalin" userId="9080cbee-5c34-4bef-bac2-824a8fb2fa09" providerId="ADAL" clId="{2AA1250C-5B59-4A24-B4FC-7639EBF69FE6}" dt="2023-05-17T18:58:10.205" v="1087" actId="1076"/>
        <pc:sldMkLst>
          <pc:docMk/>
          <pc:sldMk cId="645432271" sldId="385"/>
        </pc:sldMkLst>
        <pc:spChg chg="del mod">
          <ac:chgData name="Neamtu, Catalin" userId="9080cbee-5c34-4bef-bac2-824a8fb2fa09" providerId="ADAL" clId="{2AA1250C-5B59-4A24-B4FC-7639EBF69FE6}" dt="2023-05-17T18:57:45.766" v="1083" actId="478"/>
          <ac:spMkLst>
            <pc:docMk/>
            <pc:sldMk cId="645432271" sldId="385"/>
            <ac:spMk id="11" creationId="{EE5DC660-3227-6525-95FA-E0FA18AC7CAD}"/>
          </ac:spMkLst>
        </pc:spChg>
        <pc:spChg chg="add mod">
          <ac:chgData name="Neamtu, Catalin" userId="9080cbee-5c34-4bef-bac2-824a8fb2fa09" providerId="ADAL" clId="{2AA1250C-5B59-4A24-B4FC-7639EBF69FE6}" dt="2023-05-17T18:58:10.205" v="1087" actId="1076"/>
          <ac:spMkLst>
            <pc:docMk/>
            <pc:sldMk cId="645432271" sldId="385"/>
            <ac:spMk id="12" creationId="{B44F635F-70C6-0112-C17C-3A8C23704E92}"/>
          </ac:spMkLst>
        </pc:spChg>
        <pc:picChg chg="mod">
          <ac:chgData name="Neamtu, Catalin" userId="9080cbee-5c34-4bef-bac2-824a8fb2fa09" providerId="ADAL" clId="{2AA1250C-5B59-4A24-B4FC-7639EBF69FE6}" dt="2023-05-17T18:58:03.687" v="1086" actId="1076"/>
          <ac:picMkLst>
            <pc:docMk/>
            <pc:sldMk cId="645432271" sldId="385"/>
            <ac:picMk id="6" creationId="{4C9C0CC3-8A8D-F84B-A7EE-C6F4B9BDF85B}"/>
          </ac:picMkLst>
        </pc:picChg>
      </pc:sldChg>
      <pc:sldChg chg="addSp delSp modSp mod ord delAnim modAnim">
        <pc:chgData name="Neamtu, Catalin" userId="9080cbee-5c34-4bef-bac2-824a8fb2fa09" providerId="ADAL" clId="{2AA1250C-5B59-4A24-B4FC-7639EBF69FE6}" dt="2023-05-17T18:55:45.219" v="1074"/>
        <pc:sldMkLst>
          <pc:docMk/>
          <pc:sldMk cId="4087789439" sldId="386"/>
        </pc:sldMkLst>
        <pc:spChg chg="mod">
          <ac:chgData name="Neamtu, Catalin" userId="9080cbee-5c34-4bef-bac2-824a8fb2fa09" providerId="ADAL" clId="{2AA1250C-5B59-4A24-B4FC-7639EBF69FE6}" dt="2023-05-16T11:38:48.133" v="563"/>
          <ac:spMkLst>
            <pc:docMk/>
            <pc:sldMk cId="4087789439" sldId="386"/>
            <ac:spMk id="5" creationId="{AA577760-E658-01F8-F603-35BE89A32180}"/>
          </ac:spMkLst>
        </pc:spChg>
        <pc:spChg chg="del mod">
          <ac:chgData name="Neamtu, Catalin" userId="9080cbee-5c34-4bef-bac2-824a8fb2fa09" providerId="ADAL" clId="{2AA1250C-5B59-4A24-B4FC-7639EBF69FE6}" dt="2023-05-17T18:54:19.174" v="1063" actId="478"/>
          <ac:spMkLst>
            <pc:docMk/>
            <pc:sldMk cId="4087789439" sldId="386"/>
            <ac:spMk id="11" creationId="{1DB156BD-0357-049D-C5ED-0513C159F64E}"/>
          </ac:spMkLst>
        </pc:spChg>
        <pc:spChg chg="add mod">
          <ac:chgData name="Neamtu, Catalin" userId="9080cbee-5c34-4bef-bac2-824a8fb2fa09" providerId="ADAL" clId="{2AA1250C-5B59-4A24-B4FC-7639EBF69FE6}" dt="2023-05-17T18:54:31.189" v="1065" actId="1076"/>
          <ac:spMkLst>
            <pc:docMk/>
            <pc:sldMk cId="4087789439" sldId="386"/>
            <ac:spMk id="12" creationId="{DFDADD03-3669-E740-CBAE-1DC0514B386E}"/>
          </ac:spMkLst>
        </pc:spChg>
        <pc:spChg chg="mod">
          <ac:chgData name="Neamtu, Catalin" userId="9080cbee-5c34-4bef-bac2-824a8fb2fa09" providerId="ADAL" clId="{2AA1250C-5B59-4A24-B4FC-7639EBF69FE6}" dt="2023-05-16T10:58:41.848" v="209" actId="20577"/>
          <ac:spMkLst>
            <pc:docMk/>
            <pc:sldMk cId="4087789439" sldId="386"/>
            <ac:spMk id="15" creationId="{D75BA044-80CC-4023-20D0-827BAE9BE9BB}"/>
          </ac:spMkLst>
        </pc:spChg>
        <pc:spChg chg="mod">
          <ac:chgData name="Neamtu, Catalin" userId="9080cbee-5c34-4bef-bac2-824a8fb2fa09" providerId="ADAL" clId="{2AA1250C-5B59-4A24-B4FC-7639EBF69FE6}" dt="2023-05-16T10:59:17.706" v="240" actId="20577"/>
          <ac:spMkLst>
            <pc:docMk/>
            <pc:sldMk cId="4087789439" sldId="386"/>
            <ac:spMk id="17" creationId="{196EA0CF-5001-50A8-1497-3A7BDED9C50C}"/>
          </ac:spMkLst>
        </pc:spChg>
        <pc:grpChg chg="mod">
          <ac:chgData name="Neamtu, Catalin" userId="9080cbee-5c34-4bef-bac2-824a8fb2fa09" providerId="ADAL" clId="{2AA1250C-5B59-4A24-B4FC-7639EBF69FE6}" dt="2023-05-16T10:59:52.661" v="244" actId="1076"/>
          <ac:grpSpMkLst>
            <pc:docMk/>
            <pc:sldMk cId="4087789439" sldId="386"/>
            <ac:grpSpMk id="2" creationId="{D5622705-422E-41F8-2308-639D9807B447}"/>
          </ac:grpSpMkLst>
        </pc:grpChg>
        <pc:grpChg chg="add mod">
          <ac:chgData name="Neamtu, Catalin" userId="9080cbee-5c34-4bef-bac2-824a8fb2fa09" providerId="ADAL" clId="{2AA1250C-5B59-4A24-B4FC-7639EBF69FE6}" dt="2023-05-16T11:38:55.118" v="564" actId="1076"/>
          <ac:grpSpMkLst>
            <pc:docMk/>
            <pc:sldMk cId="4087789439" sldId="386"/>
            <ac:grpSpMk id="3" creationId="{E202FF3D-850B-4CE5-AF31-B3DDBDC386B8}"/>
          </ac:grpSpMkLst>
        </pc:grpChg>
        <pc:grpChg chg="del mod">
          <ac:chgData name="Neamtu, Catalin" userId="9080cbee-5c34-4bef-bac2-824a8fb2fa09" providerId="ADAL" clId="{2AA1250C-5B59-4A24-B4FC-7639EBF69FE6}" dt="2023-05-16T11:38:34.840" v="562" actId="478"/>
          <ac:grpSpMkLst>
            <pc:docMk/>
            <pc:sldMk cId="4087789439" sldId="386"/>
            <ac:grpSpMk id="12" creationId="{FCF23371-7278-4FB7-6D5B-C586B0E323EE}"/>
          </ac:grpSpMkLst>
        </pc:grpChg>
        <pc:picChg chg="mod">
          <ac:chgData name="Neamtu, Catalin" userId="9080cbee-5c34-4bef-bac2-824a8fb2fa09" providerId="ADAL" clId="{2AA1250C-5B59-4A24-B4FC-7639EBF69FE6}" dt="2023-05-16T11:38:48.133" v="563"/>
          <ac:picMkLst>
            <pc:docMk/>
            <pc:sldMk cId="4087789439" sldId="386"/>
            <ac:picMk id="4" creationId="{9A75B935-B1C0-0386-DB9E-CD9B72B83A35}"/>
          </ac:picMkLst>
        </pc:picChg>
        <pc:picChg chg="mod">
          <ac:chgData name="Neamtu, Catalin" userId="9080cbee-5c34-4bef-bac2-824a8fb2fa09" providerId="ADAL" clId="{2AA1250C-5B59-4A24-B4FC-7639EBF69FE6}" dt="2023-05-16T10:59:33.349" v="242" actId="1076"/>
          <ac:picMkLst>
            <pc:docMk/>
            <pc:sldMk cId="4087789439" sldId="386"/>
            <ac:picMk id="14" creationId="{C5339DA8-5A55-E64E-9F01-45C95F6BAB07}"/>
          </ac:picMkLst>
        </pc:picChg>
        <pc:cxnChg chg="mod">
          <ac:chgData name="Neamtu, Catalin" userId="9080cbee-5c34-4bef-bac2-824a8fb2fa09" providerId="ADAL" clId="{2AA1250C-5B59-4A24-B4FC-7639EBF69FE6}" dt="2023-05-16T11:38:48.133" v="563"/>
          <ac:cxnSpMkLst>
            <pc:docMk/>
            <pc:sldMk cId="4087789439" sldId="386"/>
            <ac:cxnSpMk id="10" creationId="{FA035191-FFFA-4288-1368-A09563DD9CA4}"/>
          </ac:cxnSpMkLst>
        </pc:cxnChg>
      </pc:sldChg>
      <pc:sldChg chg="addSp delSp modSp mod delAnim modAnim">
        <pc:chgData name="Neamtu, Catalin" userId="9080cbee-5c34-4bef-bac2-824a8fb2fa09" providerId="ADAL" clId="{2AA1250C-5B59-4A24-B4FC-7639EBF69FE6}" dt="2023-05-17T19:04:20.312" v="1120" actId="1076"/>
        <pc:sldMkLst>
          <pc:docMk/>
          <pc:sldMk cId="3383048700" sldId="388"/>
        </pc:sldMkLst>
        <pc:spChg chg="mod">
          <ac:chgData name="Neamtu, Catalin" userId="9080cbee-5c34-4bef-bac2-824a8fb2fa09" providerId="ADAL" clId="{2AA1250C-5B59-4A24-B4FC-7639EBF69FE6}" dt="2023-05-17T19:04:01.165" v="1118"/>
          <ac:spMkLst>
            <pc:docMk/>
            <pc:sldMk cId="3383048700" sldId="388"/>
            <ac:spMk id="8" creationId="{C46E6E70-A699-A548-62AA-5420F400FE63}"/>
          </ac:spMkLst>
        </pc:spChg>
        <pc:spChg chg="add del mod">
          <ac:chgData name="Neamtu, Catalin" userId="9080cbee-5c34-4bef-bac2-824a8fb2fa09" providerId="ADAL" clId="{2AA1250C-5B59-4A24-B4FC-7639EBF69FE6}" dt="2023-05-17T19:02:52.732" v="1111" actId="478"/>
          <ac:spMkLst>
            <pc:docMk/>
            <pc:sldMk cId="3383048700" sldId="388"/>
            <ac:spMk id="9" creationId="{72B0C698-099F-8A47-1D82-81D92A604B13}"/>
          </ac:spMkLst>
        </pc:spChg>
        <pc:spChg chg="mod">
          <ac:chgData name="Neamtu, Catalin" userId="9080cbee-5c34-4bef-bac2-824a8fb2fa09" providerId="ADAL" clId="{2AA1250C-5B59-4A24-B4FC-7639EBF69FE6}" dt="2023-05-17T19:04:20.312" v="1120" actId="1076"/>
          <ac:spMkLst>
            <pc:docMk/>
            <pc:sldMk cId="3383048700" sldId="388"/>
            <ac:spMk id="15" creationId="{1AE44D3A-DE39-2B5C-B1E6-A59CBCE047C9}"/>
          </ac:spMkLst>
        </pc:spChg>
        <pc:spChg chg="mod">
          <ac:chgData name="Neamtu, Catalin" userId="9080cbee-5c34-4bef-bac2-824a8fb2fa09" providerId="ADAL" clId="{2AA1250C-5B59-4A24-B4FC-7639EBF69FE6}" dt="2023-05-16T11:12:31.126" v="406"/>
          <ac:spMkLst>
            <pc:docMk/>
            <pc:sldMk cId="3383048700" sldId="388"/>
            <ac:spMk id="16" creationId="{31F68576-6A28-4EF5-6CD6-8879E5CE3D79}"/>
          </ac:spMkLst>
        </pc:spChg>
        <pc:spChg chg="del mod">
          <ac:chgData name="Neamtu, Catalin" userId="9080cbee-5c34-4bef-bac2-824a8fb2fa09" providerId="ADAL" clId="{2AA1250C-5B59-4A24-B4FC-7639EBF69FE6}" dt="2023-05-17T19:02:49.392" v="1110" actId="478"/>
          <ac:spMkLst>
            <pc:docMk/>
            <pc:sldMk cId="3383048700" sldId="388"/>
            <ac:spMk id="18" creationId="{E56E3C9C-C7CE-1A25-8834-D045705BDD82}"/>
          </ac:spMkLst>
        </pc:spChg>
        <pc:spChg chg="mod">
          <ac:chgData name="Neamtu, Catalin" userId="9080cbee-5c34-4bef-bac2-824a8fb2fa09" providerId="ADAL" clId="{2AA1250C-5B59-4A24-B4FC-7639EBF69FE6}" dt="2023-05-17T19:04:01.165" v="1118"/>
          <ac:spMkLst>
            <pc:docMk/>
            <pc:sldMk cId="3383048700" sldId="388"/>
            <ac:spMk id="20" creationId="{8162BBF1-A9D5-277F-E57A-0E107DB01DF3}"/>
          </ac:spMkLst>
        </pc:spChg>
        <pc:grpChg chg="del">
          <ac:chgData name="Neamtu, Catalin" userId="9080cbee-5c34-4bef-bac2-824a8fb2fa09" providerId="ADAL" clId="{2AA1250C-5B59-4A24-B4FC-7639EBF69FE6}" dt="2023-05-16T11:11:46.421" v="404" actId="478"/>
          <ac:grpSpMkLst>
            <pc:docMk/>
            <pc:sldMk cId="3383048700" sldId="388"/>
            <ac:grpSpMk id="2" creationId="{A8B09E34-2A42-105C-545C-BE5460033A6B}"/>
          </ac:grpSpMkLst>
        </pc:grpChg>
        <pc:grpChg chg="add mod">
          <ac:chgData name="Neamtu, Catalin" userId="9080cbee-5c34-4bef-bac2-824a8fb2fa09" providerId="ADAL" clId="{2AA1250C-5B59-4A24-B4FC-7639EBF69FE6}" dt="2023-05-17T19:04:07.181" v="1119" actId="1076"/>
          <ac:grpSpMkLst>
            <pc:docMk/>
            <pc:sldMk cId="3383048700" sldId="388"/>
            <ac:grpSpMk id="5" creationId="{95554EF0-F65E-E0DF-54B2-FD66EF1ADF84}"/>
          </ac:grpSpMkLst>
        </pc:grpChg>
        <pc:grpChg chg="add del mod">
          <ac:chgData name="Neamtu, Catalin" userId="9080cbee-5c34-4bef-bac2-824a8fb2fa09" providerId="ADAL" clId="{2AA1250C-5B59-4A24-B4FC-7639EBF69FE6}" dt="2023-05-17T19:03:22.209" v="1114" actId="478"/>
          <ac:grpSpMkLst>
            <pc:docMk/>
            <pc:sldMk cId="3383048700" sldId="388"/>
            <ac:grpSpMk id="11" creationId="{C4B6D8D6-3F15-2721-48E1-747E7D752DF1}"/>
          </ac:grpSpMkLst>
        </pc:grpChg>
        <pc:picChg chg="add del mod">
          <ac:chgData name="Neamtu, Catalin" userId="9080cbee-5c34-4bef-bac2-824a8fb2fa09" providerId="ADAL" clId="{2AA1250C-5B59-4A24-B4FC-7639EBF69FE6}" dt="2023-05-17T19:03:44.197" v="1115" actId="478"/>
          <ac:picMkLst>
            <pc:docMk/>
            <pc:sldMk cId="3383048700" sldId="388"/>
            <ac:picMk id="2" creationId="{DC7068A0-CF3B-938C-1221-3C5D5E5891BF}"/>
          </ac:picMkLst>
        </pc:picChg>
        <pc:picChg chg="add del mod">
          <ac:chgData name="Neamtu, Catalin" userId="9080cbee-5c34-4bef-bac2-824a8fb2fa09" providerId="ADAL" clId="{2AA1250C-5B59-4A24-B4FC-7639EBF69FE6}" dt="2023-05-17T19:03:49.533" v="1117" actId="478"/>
          <ac:picMkLst>
            <pc:docMk/>
            <pc:sldMk cId="3383048700" sldId="388"/>
            <ac:picMk id="4" creationId="{3D03CA05-5343-F07B-6904-F7059768D25A}"/>
          </ac:picMkLst>
        </pc:picChg>
        <pc:picChg chg="mod">
          <ac:chgData name="Neamtu, Catalin" userId="9080cbee-5c34-4bef-bac2-824a8fb2fa09" providerId="ADAL" clId="{2AA1250C-5B59-4A24-B4FC-7639EBF69FE6}" dt="2023-05-17T19:04:01.165" v="1118"/>
          <ac:picMkLst>
            <pc:docMk/>
            <pc:sldMk cId="3383048700" sldId="388"/>
            <ac:picMk id="7" creationId="{F212F323-76A9-AB78-C219-637D363EDA1C}"/>
          </ac:picMkLst>
        </pc:picChg>
        <pc:picChg chg="mod">
          <ac:chgData name="Neamtu, Catalin" userId="9080cbee-5c34-4bef-bac2-824a8fb2fa09" providerId="ADAL" clId="{2AA1250C-5B59-4A24-B4FC-7639EBF69FE6}" dt="2023-05-16T11:12:31.126" v="406"/>
          <ac:picMkLst>
            <pc:docMk/>
            <pc:sldMk cId="3383048700" sldId="388"/>
            <ac:picMk id="12" creationId="{5CF9D7C8-5800-9ACF-054D-22E76621B6CF}"/>
          </ac:picMkLst>
        </pc:picChg>
        <pc:cxnChg chg="mod">
          <ac:chgData name="Neamtu, Catalin" userId="9080cbee-5c34-4bef-bac2-824a8fb2fa09" providerId="ADAL" clId="{2AA1250C-5B59-4A24-B4FC-7639EBF69FE6}" dt="2023-05-16T11:12:31.126" v="406"/>
          <ac:cxnSpMkLst>
            <pc:docMk/>
            <pc:sldMk cId="3383048700" sldId="388"/>
            <ac:cxnSpMk id="17" creationId="{EC9DC437-FA21-BFE5-3832-CEE698C095CC}"/>
          </ac:cxnSpMkLst>
        </pc:cxnChg>
        <pc:cxnChg chg="mod">
          <ac:chgData name="Neamtu, Catalin" userId="9080cbee-5c34-4bef-bac2-824a8fb2fa09" providerId="ADAL" clId="{2AA1250C-5B59-4A24-B4FC-7639EBF69FE6}" dt="2023-05-17T19:04:01.165" v="1118"/>
          <ac:cxnSpMkLst>
            <pc:docMk/>
            <pc:sldMk cId="3383048700" sldId="388"/>
            <ac:cxnSpMk id="19" creationId="{DFA5A8E1-152E-A64F-C7D0-51ED56565D82}"/>
          </ac:cxnSpMkLst>
        </pc:cxnChg>
      </pc:sldChg>
      <pc:sldChg chg="addSp delSp modSp mod">
        <pc:chgData name="Neamtu, Catalin" userId="9080cbee-5c34-4bef-bac2-824a8fb2fa09" providerId="ADAL" clId="{2AA1250C-5B59-4A24-B4FC-7639EBF69FE6}" dt="2023-05-17T18:57:12.286" v="1080" actId="1076"/>
        <pc:sldMkLst>
          <pc:docMk/>
          <pc:sldMk cId="474491632" sldId="390"/>
        </pc:sldMkLst>
        <pc:spChg chg="del mod">
          <ac:chgData name="Neamtu, Catalin" userId="9080cbee-5c34-4bef-bac2-824a8fb2fa09" providerId="ADAL" clId="{2AA1250C-5B59-4A24-B4FC-7639EBF69FE6}" dt="2023-05-17T18:56:48.104" v="1078" actId="478"/>
          <ac:spMkLst>
            <pc:docMk/>
            <pc:sldMk cId="474491632" sldId="390"/>
            <ac:spMk id="10" creationId="{EE0A4257-A20E-1575-2504-6849F5727934}"/>
          </ac:spMkLst>
        </pc:spChg>
        <pc:spChg chg="add mod">
          <ac:chgData name="Neamtu, Catalin" userId="9080cbee-5c34-4bef-bac2-824a8fb2fa09" providerId="ADAL" clId="{2AA1250C-5B59-4A24-B4FC-7639EBF69FE6}" dt="2023-05-17T18:57:12.286" v="1080" actId="1076"/>
          <ac:spMkLst>
            <pc:docMk/>
            <pc:sldMk cId="474491632" sldId="390"/>
            <ac:spMk id="11" creationId="{CF4E33CE-D690-1837-8B9A-BD5E3594B8D6}"/>
          </ac:spMkLst>
        </pc:spChg>
        <pc:grpChg chg="mod">
          <ac:chgData name="Neamtu, Catalin" userId="9080cbee-5c34-4bef-bac2-824a8fb2fa09" providerId="ADAL" clId="{2AA1250C-5B59-4A24-B4FC-7639EBF69FE6}" dt="2023-05-16T11:01:24.743" v="331" actId="14100"/>
          <ac:grpSpMkLst>
            <pc:docMk/>
            <pc:sldMk cId="474491632" sldId="390"/>
            <ac:grpSpMk id="5" creationId="{397662BE-1F73-1575-599C-9D1F3CE1345D}"/>
          </ac:grpSpMkLst>
        </pc:grpChg>
      </pc:sldChg>
      <pc:sldChg chg="addSp modSp mod modAnim">
        <pc:chgData name="Neamtu, Catalin" userId="9080cbee-5c34-4bef-bac2-824a8fb2fa09" providerId="ADAL" clId="{2AA1250C-5B59-4A24-B4FC-7639EBF69FE6}" dt="2023-05-16T17:43:46.431" v="913" actId="1076"/>
        <pc:sldMkLst>
          <pc:docMk/>
          <pc:sldMk cId="2591784268" sldId="396"/>
        </pc:sldMkLst>
        <pc:spChg chg="mod">
          <ac:chgData name="Neamtu, Catalin" userId="9080cbee-5c34-4bef-bac2-824a8fb2fa09" providerId="ADAL" clId="{2AA1250C-5B59-4A24-B4FC-7639EBF69FE6}" dt="2023-05-16T17:42:36.138" v="907"/>
          <ac:spMkLst>
            <pc:docMk/>
            <pc:sldMk cId="2591784268" sldId="396"/>
            <ac:spMk id="3" creationId="{40FDEE3A-F233-4B43-92BD-C8A9854F3ACF}"/>
          </ac:spMkLst>
        </pc:spChg>
        <pc:spChg chg="mod">
          <ac:chgData name="Neamtu, Catalin" userId="9080cbee-5c34-4bef-bac2-824a8fb2fa09" providerId="ADAL" clId="{2AA1250C-5B59-4A24-B4FC-7639EBF69FE6}" dt="2023-05-16T17:42:36.138" v="907"/>
          <ac:spMkLst>
            <pc:docMk/>
            <pc:sldMk cId="2591784268" sldId="396"/>
            <ac:spMk id="4" creationId="{5FD49CE4-CCE8-FEA8-5856-94EA43BE441B}"/>
          </ac:spMkLst>
        </pc:spChg>
        <pc:spChg chg="mod">
          <ac:chgData name="Neamtu, Catalin" userId="9080cbee-5c34-4bef-bac2-824a8fb2fa09" providerId="ADAL" clId="{2AA1250C-5B59-4A24-B4FC-7639EBF69FE6}" dt="2023-05-16T17:42:36.138" v="907"/>
          <ac:spMkLst>
            <pc:docMk/>
            <pc:sldMk cId="2591784268" sldId="396"/>
            <ac:spMk id="9" creationId="{E084058B-820C-91CC-9DDF-82699545E931}"/>
          </ac:spMkLst>
        </pc:spChg>
        <pc:spChg chg="mod">
          <ac:chgData name="Neamtu, Catalin" userId="9080cbee-5c34-4bef-bac2-824a8fb2fa09" providerId="ADAL" clId="{2AA1250C-5B59-4A24-B4FC-7639EBF69FE6}" dt="2023-05-16T17:42:36.138" v="907"/>
          <ac:spMkLst>
            <pc:docMk/>
            <pc:sldMk cId="2591784268" sldId="396"/>
            <ac:spMk id="10" creationId="{74F05A1B-F614-C1E7-F53E-0E320CD07B58}"/>
          </ac:spMkLst>
        </pc:spChg>
        <pc:spChg chg="mod">
          <ac:chgData name="Neamtu, Catalin" userId="9080cbee-5c34-4bef-bac2-824a8fb2fa09" providerId="ADAL" clId="{2AA1250C-5B59-4A24-B4FC-7639EBF69FE6}" dt="2023-05-16T17:42:36.138" v="907"/>
          <ac:spMkLst>
            <pc:docMk/>
            <pc:sldMk cId="2591784268" sldId="396"/>
            <ac:spMk id="14" creationId="{66BB617C-65BF-5CF5-9A43-3D6D541CD64D}"/>
          </ac:spMkLst>
        </pc:spChg>
        <pc:spChg chg="mod">
          <ac:chgData name="Neamtu, Catalin" userId="9080cbee-5c34-4bef-bac2-824a8fb2fa09" providerId="ADAL" clId="{2AA1250C-5B59-4A24-B4FC-7639EBF69FE6}" dt="2023-05-16T17:42:36.138" v="907"/>
          <ac:spMkLst>
            <pc:docMk/>
            <pc:sldMk cId="2591784268" sldId="396"/>
            <ac:spMk id="16" creationId="{6596A312-25C1-6CDB-4E88-04BDB4FA9EEC}"/>
          </ac:spMkLst>
        </pc:spChg>
        <pc:spChg chg="mod">
          <ac:chgData name="Neamtu, Catalin" userId="9080cbee-5c34-4bef-bac2-824a8fb2fa09" providerId="ADAL" clId="{2AA1250C-5B59-4A24-B4FC-7639EBF69FE6}" dt="2023-05-16T17:42:36.138" v="907"/>
          <ac:spMkLst>
            <pc:docMk/>
            <pc:sldMk cId="2591784268" sldId="396"/>
            <ac:spMk id="18" creationId="{91DE791B-95A2-6F61-08DB-2512E40451D8}"/>
          </ac:spMkLst>
        </pc:spChg>
        <pc:spChg chg="mod">
          <ac:chgData name="Neamtu, Catalin" userId="9080cbee-5c34-4bef-bac2-824a8fb2fa09" providerId="ADAL" clId="{2AA1250C-5B59-4A24-B4FC-7639EBF69FE6}" dt="2023-05-16T17:43:46.431" v="913" actId="1076"/>
          <ac:spMkLst>
            <pc:docMk/>
            <pc:sldMk cId="2591784268" sldId="396"/>
            <ac:spMk id="19" creationId="{B22E1D66-B1AB-5345-8740-5C2D94EF6D09}"/>
          </ac:spMkLst>
        </pc:spChg>
        <pc:spChg chg="mod">
          <ac:chgData name="Neamtu, Catalin" userId="9080cbee-5c34-4bef-bac2-824a8fb2fa09" providerId="ADAL" clId="{2AA1250C-5B59-4A24-B4FC-7639EBF69FE6}" dt="2023-05-16T17:42:36.138" v="907"/>
          <ac:spMkLst>
            <pc:docMk/>
            <pc:sldMk cId="2591784268" sldId="396"/>
            <ac:spMk id="20" creationId="{C4B1D254-B60B-5BD9-3227-9C93359521B1}"/>
          </ac:spMkLst>
        </pc:spChg>
        <pc:grpChg chg="add mod">
          <ac:chgData name="Neamtu, Catalin" userId="9080cbee-5c34-4bef-bac2-824a8fb2fa09" providerId="ADAL" clId="{2AA1250C-5B59-4A24-B4FC-7639EBF69FE6}" dt="2023-05-16T17:43:02.170" v="910" actId="1076"/>
          <ac:grpSpMkLst>
            <pc:docMk/>
            <pc:sldMk cId="2591784268" sldId="396"/>
            <ac:grpSpMk id="2" creationId="{5323CC93-5EBB-4E52-52ED-8FB4497B8338}"/>
          </ac:grpSpMkLst>
        </pc:grpChg>
        <pc:grpChg chg="add mod">
          <ac:chgData name="Neamtu, Catalin" userId="9080cbee-5c34-4bef-bac2-824a8fb2fa09" providerId="ADAL" clId="{2AA1250C-5B59-4A24-B4FC-7639EBF69FE6}" dt="2023-05-16T17:42:53.540" v="909" actId="1076"/>
          <ac:grpSpMkLst>
            <pc:docMk/>
            <pc:sldMk cId="2591784268" sldId="396"/>
            <ac:grpSpMk id="5" creationId="{1D70978D-26E7-CBF8-E210-690C3CF756D6}"/>
          </ac:grpSpMkLst>
        </pc:grpChg>
        <pc:grpChg chg="add mod">
          <ac:chgData name="Neamtu, Catalin" userId="9080cbee-5c34-4bef-bac2-824a8fb2fa09" providerId="ADAL" clId="{2AA1250C-5B59-4A24-B4FC-7639EBF69FE6}" dt="2023-05-16T17:43:14.833" v="911" actId="1076"/>
          <ac:grpSpMkLst>
            <pc:docMk/>
            <pc:sldMk cId="2591784268" sldId="396"/>
            <ac:grpSpMk id="12" creationId="{246CD61A-E948-B8EA-FA2A-DBF1B9F74E33}"/>
          </ac:grpSpMkLst>
        </pc:grpChg>
        <pc:picChg chg="mod">
          <ac:chgData name="Neamtu, Catalin" userId="9080cbee-5c34-4bef-bac2-824a8fb2fa09" providerId="ADAL" clId="{2AA1250C-5B59-4A24-B4FC-7639EBF69FE6}" dt="2023-05-16T17:42:14.388" v="906" actId="1076"/>
          <ac:picMkLst>
            <pc:docMk/>
            <pc:sldMk cId="2591784268" sldId="396"/>
            <ac:picMk id="6" creationId="{93D70342-3682-2749-ADCD-B89D5DA22E07}"/>
          </ac:picMkLst>
        </pc:picChg>
        <pc:picChg chg="mod">
          <ac:chgData name="Neamtu, Catalin" userId="9080cbee-5c34-4bef-bac2-824a8fb2fa09" providerId="ADAL" clId="{2AA1250C-5B59-4A24-B4FC-7639EBF69FE6}" dt="2023-05-16T17:42:02.960" v="905" actId="1076"/>
          <ac:picMkLst>
            <pc:docMk/>
            <pc:sldMk cId="2591784268" sldId="396"/>
            <ac:picMk id="13" creationId="{DD3350C1-BB07-014A-B01C-6C02F43F8723}"/>
          </ac:picMkLst>
        </pc:picChg>
        <pc:picChg chg="mod">
          <ac:chgData name="Neamtu, Catalin" userId="9080cbee-5c34-4bef-bac2-824a8fb2fa09" providerId="ADAL" clId="{2AA1250C-5B59-4A24-B4FC-7639EBF69FE6}" dt="2023-05-16T17:41:52.822" v="904" actId="1076"/>
          <ac:picMkLst>
            <pc:docMk/>
            <pc:sldMk cId="2591784268" sldId="396"/>
            <ac:picMk id="17" creationId="{503860E1-FFA1-C746-A24E-BC52225905D0}"/>
          </ac:picMkLst>
        </pc:picChg>
      </pc:sldChg>
      <pc:sldChg chg="del">
        <pc:chgData name="Neamtu, Catalin" userId="9080cbee-5c34-4bef-bac2-824a8fb2fa09" providerId="ADAL" clId="{2AA1250C-5B59-4A24-B4FC-7639EBF69FE6}" dt="2023-05-16T17:28:20.515" v="854" actId="2696"/>
        <pc:sldMkLst>
          <pc:docMk/>
          <pc:sldMk cId="926027341" sldId="421"/>
        </pc:sldMkLst>
      </pc:sldChg>
      <pc:sldChg chg="addSp modSp mod modAnim">
        <pc:chgData name="Neamtu, Catalin" userId="9080cbee-5c34-4bef-bac2-824a8fb2fa09" providerId="ADAL" clId="{2AA1250C-5B59-4A24-B4FC-7639EBF69FE6}" dt="2023-05-17T18:37:56.580" v="993" actId="1076"/>
        <pc:sldMkLst>
          <pc:docMk/>
          <pc:sldMk cId="232813397" sldId="430"/>
        </pc:sldMkLst>
        <pc:picChg chg="add mod">
          <ac:chgData name="Neamtu, Catalin" userId="9080cbee-5c34-4bef-bac2-824a8fb2fa09" providerId="ADAL" clId="{2AA1250C-5B59-4A24-B4FC-7639EBF69FE6}" dt="2023-05-17T18:37:56.580" v="993" actId="1076"/>
          <ac:picMkLst>
            <pc:docMk/>
            <pc:sldMk cId="232813397" sldId="430"/>
            <ac:picMk id="2" creationId="{39B86670-3A8F-C199-BC42-B7D85B156988}"/>
          </ac:picMkLst>
        </pc:picChg>
      </pc:sldChg>
      <pc:sldChg chg="addSp modSp mod modAnim">
        <pc:chgData name="Neamtu, Catalin" userId="9080cbee-5c34-4bef-bac2-824a8fb2fa09" providerId="ADAL" clId="{2AA1250C-5B59-4A24-B4FC-7639EBF69FE6}" dt="2023-05-17T18:38:07.202" v="995" actId="1076"/>
        <pc:sldMkLst>
          <pc:docMk/>
          <pc:sldMk cId="1845435655" sldId="432"/>
        </pc:sldMkLst>
        <pc:picChg chg="add mod">
          <ac:chgData name="Neamtu, Catalin" userId="9080cbee-5c34-4bef-bac2-824a8fb2fa09" providerId="ADAL" clId="{2AA1250C-5B59-4A24-B4FC-7639EBF69FE6}" dt="2023-05-17T18:38:07.202" v="995" actId="1076"/>
          <ac:picMkLst>
            <pc:docMk/>
            <pc:sldMk cId="1845435655" sldId="432"/>
            <ac:picMk id="3" creationId="{19F0F3B7-6F49-ED1F-1A02-9551F88B411A}"/>
          </ac:picMkLst>
        </pc:picChg>
      </pc:sldChg>
      <pc:sldChg chg="ord">
        <pc:chgData name="Neamtu, Catalin" userId="9080cbee-5c34-4bef-bac2-824a8fb2fa09" providerId="ADAL" clId="{2AA1250C-5B59-4A24-B4FC-7639EBF69FE6}" dt="2023-05-16T10:50:14.419" v="1"/>
        <pc:sldMkLst>
          <pc:docMk/>
          <pc:sldMk cId="3311974452" sldId="434"/>
        </pc:sldMkLst>
      </pc:sldChg>
      <pc:sldChg chg="addSp delSp modSp mod delAnim modAnim">
        <pc:chgData name="Neamtu, Catalin" userId="9080cbee-5c34-4bef-bac2-824a8fb2fa09" providerId="ADAL" clId="{2AA1250C-5B59-4A24-B4FC-7639EBF69FE6}" dt="2023-05-17T19:19:24.279" v="1149" actId="478"/>
        <pc:sldMkLst>
          <pc:docMk/>
          <pc:sldMk cId="985595493" sldId="441"/>
        </pc:sldMkLst>
        <pc:spChg chg="mod">
          <ac:chgData name="Neamtu, Catalin" userId="9080cbee-5c34-4bef-bac2-824a8fb2fa09" providerId="ADAL" clId="{2AA1250C-5B59-4A24-B4FC-7639EBF69FE6}" dt="2023-05-17T18:48:11.351" v="1031" actId="1076"/>
          <ac:spMkLst>
            <pc:docMk/>
            <pc:sldMk cId="985595493" sldId="441"/>
            <ac:spMk id="2" creationId="{C1A6E8E2-5103-5B43-2E1C-7F6CB133640F}"/>
          </ac:spMkLst>
        </pc:spChg>
        <pc:spChg chg="mod">
          <ac:chgData name="Neamtu, Catalin" userId="9080cbee-5c34-4bef-bac2-824a8fb2fa09" providerId="ADAL" clId="{2AA1250C-5B59-4A24-B4FC-7639EBF69FE6}" dt="2023-05-17T18:48:04.012" v="1030" actId="1076"/>
          <ac:spMkLst>
            <pc:docMk/>
            <pc:sldMk cId="985595493" sldId="441"/>
            <ac:spMk id="5" creationId="{E09268CE-EC8C-17F6-FFB0-B69B7F237530}"/>
          </ac:spMkLst>
        </pc:spChg>
        <pc:spChg chg="mod">
          <ac:chgData name="Neamtu, Catalin" userId="9080cbee-5c34-4bef-bac2-824a8fb2fa09" providerId="ADAL" clId="{2AA1250C-5B59-4A24-B4FC-7639EBF69FE6}" dt="2023-05-17T18:48:16.223" v="1032" actId="1076"/>
          <ac:spMkLst>
            <pc:docMk/>
            <pc:sldMk cId="985595493" sldId="441"/>
            <ac:spMk id="7" creationId="{A906C4C9-772D-2C4F-8082-D2AEBC51C4F6}"/>
          </ac:spMkLst>
        </pc:spChg>
        <pc:picChg chg="add del mod">
          <ac:chgData name="Neamtu, Catalin" userId="9080cbee-5c34-4bef-bac2-824a8fb2fa09" providerId="ADAL" clId="{2AA1250C-5B59-4A24-B4FC-7639EBF69FE6}" dt="2023-05-17T19:19:24.279" v="1149" actId="478"/>
          <ac:picMkLst>
            <pc:docMk/>
            <pc:sldMk cId="985595493" sldId="441"/>
            <ac:picMk id="8" creationId="{FF7A6899-ED10-2E1F-5F6C-0AADA5D58056}"/>
          </ac:picMkLst>
        </pc:picChg>
      </pc:sldChg>
      <pc:sldChg chg="addSp delSp modSp mod delAnim modAnim">
        <pc:chgData name="Neamtu, Catalin" userId="9080cbee-5c34-4bef-bac2-824a8fb2fa09" providerId="ADAL" clId="{2AA1250C-5B59-4A24-B4FC-7639EBF69FE6}" dt="2023-05-17T18:40:00.299" v="1003" actId="1076"/>
        <pc:sldMkLst>
          <pc:docMk/>
          <pc:sldMk cId="748599977" sldId="444"/>
        </pc:sldMkLst>
        <pc:spChg chg="add mod">
          <ac:chgData name="Neamtu, Catalin" userId="9080cbee-5c34-4bef-bac2-824a8fb2fa09" providerId="ADAL" clId="{2AA1250C-5B59-4A24-B4FC-7639EBF69FE6}" dt="2023-05-16T17:26:48.671" v="846" actId="1076"/>
          <ac:spMkLst>
            <pc:docMk/>
            <pc:sldMk cId="748599977" sldId="444"/>
            <ac:spMk id="2" creationId="{04F2C879-9A15-5DC5-449B-FE8FDDF3353C}"/>
          </ac:spMkLst>
        </pc:spChg>
        <pc:spChg chg="add mod">
          <ac:chgData name="Neamtu, Catalin" userId="9080cbee-5c34-4bef-bac2-824a8fb2fa09" providerId="ADAL" clId="{2AA1250C-5B59-4A24-B4FC-7639EBF69FE6}" dt="2023-05-16T17:27:15.499" v="849" actId="1076"/>
          <ac:spMkLst>
            <pc:docMk/>
            <pc:sldMk cId="748599977" sldId="444"/>
            <ac:spMk id="3" creationId="{939CAA34-0173-65D2-1C29-5EB2FB765046}"/>
          </ac:spMkLst>
        </pc:spChg>
        <pc:spChg chg="mod">
          <ac:chgData name="Neamtu, Catalin" userId="9080cbee-5c34-4bef-bac2-824a8fb2fa09" providerId="ADAL" clId="{2AA1250C-5B59-4A24-B4FC-7639EBF69FE6}" dt="2023-05-16T17:26:17.721" v="843" actId="1076"/>
          <ac:spMkLst>
            <pc:docMk/>
            <pc:sldMk cId="748599977" sldId="444"/>
            <ac:spMk id="5" creationId="{7ABCF4B3-81C9-4F81-9DDD-9ED7FDBE0B8D}"/>
          </ac:spMkLst>
        </pc:spChg>
        <pc:spChg chg="add mod">
          <ac:chgData name="Neamtu, Catalin" userId="9080cbee-5c34-4bef-bac2-824a8fb2fa09" providerId="ADAL" clId="{2AA1250C-5B59-4A24-B4FC-7639EBF69FE6}" dt="2023-05-16T17:28:02.320" v="853" actId="5793"/>
          <ac:spMkLst>
            <pc:docMk/>
            <pc:sldMk cId="748599977" sldId="444"/>
            <ac:spMk id="7" creationId="{302E469B-D224-AB62-C473-54919C724A44}"/>
          </ac:spMkLst>
        </pc:spChg>
        <pc:spChg chg="add mod">
          <ac:chgData name="Neamtu, Catalin" userId="9080cbee-5c34-4bef-bac2-824a8fb2fa09" providerId="ADAL" clId="{2AA1250C-5B59-4A24-B4FC-7639EBF69FE6}" dt="2023-05-16T17:26:54.225" v="847" actId="1076"/>
          <ac:spMkLst>
            <pc:docMk/>
            <pc:sldMk cId="748599977" sldId="444"/>
            <ac:spMk id="8" creationId="{01DD9BEC-3603-23DD-736B-581A3F582D52}"/>
          </ac:spMkLst>
        </pc:spChg>
        <pc:spChg chg="del mod">
          <ac:chgData name="Neamtu, Catalin" userId="9080cbee-5c34-4bef-bac2-824a8fb2fa09" providerId="ADAL" clId="{2AA1250C-5B59-4A24-B4FC-7639EBF69FE6}" dt="2023-05-16T17:21:48.234" v="759" actId="478"/>
          <ac:spMkLst>
            <pc:docMk/>
            <pc:sldMk cId="748599977" sldId="444"/>
            <ac:spMk id="17" creationId="{6E83C65F-C655-4B99-B3CE-D4F5CFBD8DB0}"/>
          </ac:spMkLst>
        </pc:spChg>
        <pc:spChg chg="mod">
          <ac:chgData name="Neamtu, Catalin" userId="9080cbee-5c34-4bef-bac2-824a8fb2fa09" providerId="ADAL" clId="{2AA1250C-5B59-4A24-B4FC-7639EBF69FE6}" dt="2023-05-16T17:26:28.028" v="844" actId="1076"/>
          <ac:spMkLst>
            <pc:docMk/>
            <pc:sldMk cId="748599977" sldId="444"/>
            <ac:spMk id="18" creationId="{F6764FB4-1282-4E22-8ECB-A3DAA7F7334B}"/>
          </ac:spMkLst>
        </pc:spChg>
        <pc:spChg chg="del">
          <ac:chgData name="Neamtu, Catalin" userId="9080cbee-5c34-4bef-bac2-824a8fb2fa09" providerId="ADAL" clId="{2AA1250C-5B59-4A24-B4FC-7639EBF69FE6}" dt="2023-05-16T17:21:22.009" v="756" actId="478"/>
          <ac:spMkLst>
            <pc:docMk/>
            <pc:sldMk cId="748599977" sldId="444"/>
            <ac:spMk id="19" creationId="{4FED6710-9588-432E-B9F5-EE23115E540E}"/>
          </ac:spMkLst>
        </pc:spChg>
        <pc:spChg chg="del">
          <ac:chgData name="Neamtu, Catalin" userId="9080cbee-5c34-4bef-bac2-824a8fb2fa09" providerId="ADAL" clId="{2AA1250C-5B59-4A24-B4FC-7639EBF69FE6}" dt="2023-05-16T17:22:03.655" v="761" actId="478"/>
          <ac:spMkLst>
            <pc:docMk/>
            <pc:sldMk cId="748599977" sldId="444"/>
            <ac:spMk id="20" creationId="{FCE296E0-FAD9-4556-B717-D6A962609DF9}"/>
          </ac:spMkLst>
        </pc:spChg>
        <pc:picChg chg="mod">
          <ac:chgData name="Neamtu, Catalin" userId="9080cbee-5c34-4bef-bac2-824a8fb2fa09" providerId="ADAL" clId="{2AA1250C-5B59-4A24-B4FC-7639EBF69FE6}" dt="2023-05-16T17:22:44.763" v="765" actId="1076"/>
          <ac:picMkLst>
            <pc:docMk/>
            <pc:sldMk cId="748599977" sldId="444"/>
            <ac:picMk id="6" creationId="{DB0D2DD8-69A7-38BF-B5B7-C56F1BF3FF3C}"/>
          </ac:picMkLst>
        </pc:picChg>
        <pc:picChg chg="add mod">
          <ac:chgData name="Neamtu, Catalin" userId="9080cbee-5c34-4bef-bac2-824a8fb2fa09" providerId="ADAL" clId="{2AA1250C-5B59-4A24-B4FC-7639EBF69FE6}" dt="2023-05-17T18:40:00.299" v="1003" actId="1076"/>
          <ac:picMkLst>
            <pc:docMk/>
            <pc:sldMk cId="748599977" sldId="444"/>
            <ac:picMk id="9" creationId="{B016399C-46EB-C6D3-FE4E-0A717E35131D}"/>
          </ac:picMkLst>
        </pc:picChg>
      </pc:sldChg>
      <pc:sldChg chg="addSp modSp mod modAnim">
        <pc:chgData name="Neamtu, Catalin" userId="9080cbee-5c34-4bef-bac2-824a8fb2fa09" providerId="ADAL" clId="{2AA1250C-5B59-4A24-B4FC-7639EBF69FE6}" dt="2023-05-17T18:40:51.877" v="1008" actId="1076"/>
        <pc:sldMkLst>
          <pc:docMk/>
          <pc:sldMk cId="3027898112" sldId="445"/>
        </pc:sldMkLst>
        <pc:spChg chg="mod">
          <ac:chgData name="Neamtu, Catalin" userId="9080cbee-5c34-4bef-bac2-824a8fb2fa09" providerId="ADAL" clId="{2AA1250C-5B59-4A24-B4FC-7639EBF69FE6}" dt="2023-05-16T17:39:33.151" v="894" actId="20577"/>
          <ac:spMkLst>
            <pc:docMk/>
            <pc:sldMk cId="3027898112" sldId="445"/>
            <ac:spMk id="20" creationId="{FB8F268E-ECA5-42B5-A4C1-607716BB6A85}"/>
          </ac:spMkLst>
        </pc:spChg>
        <pc:picChg chg="add mod">
          <ac:chgData name="Neamtu, Catalin" userId="9080cbee-5c34-4bef-bac2-824a8fb2fa09" providerId="ADAL" clId="{2AA1250C-5B59-4A24-B4FC-7639EBF69FE6}" dt="2023-05-17T18:40:51.877" v="1008" actId="1076"/>
          <ac:picMkLst>
            <pc:docMk/>
            <pc:sldMk cId="3027898112" sldId="445"/>
            <ac:picMk id="3" creationId="{5E822716-E011-F3D0-22F2-53567985234F}"/>
          </ac:picMkLst>
        </pc:picChg>
        <pc:picChg chg="mod">
          <ac:chgData name="Neamtu, Catalin" userId="9080cbee-5c34-4bef-bac2-824a8fb2fa09" providerId="ADAL" clId="{2AA1250C-5B59-4A24-B4FC-7639EBF69FE6}" dt="2023-05-17T18:40:33.177" v="1007" actId="1076"/>
          <ac:picMkLst>
            <pc:docMk/>
            <pc:sldMk cId="3027898112" sldId="445"/>
            <ac:picMk id="6" creationId="{D05DC169-5615-759D-1DB9-0997B39FB2F4}"/>
          </ac:picMkLst>
        </pc:picChg>
      </pc:sldChg>
      <pc:sldChg chg="del">
        <pc:chgData name="Neamtu, Catalin" userId="9080cbee-5c34-4bef-bac2-824a8fb2fa09" providerId="ADAL" clId="{2AA1250C-5B59-4A24-B4FC-7639EBF69FE6}" dt="2023-05-16T17:28:24.257" v="855" actId="2696"/>
        <pc:sldMkLst>
          <pc:docMk/>
          <pc:sldMk cId="1162625121" sldId="446"/>
        </pc:sldMkLst>
      </pc:sldChg>
      <pc:sldChg chg="addSp delSp modSp mod delAnim modAnim">
        <pc:chgData name="Neamtu, Catalin" userId="9080cbee-5c34-4bef-bac2-824a8fb2fa09" providerId="ADAL" clId="{2AA1250C-5B59-4A24-B4FC-7639EBF69FE6}" dt="2023-05-17T19:19:07.404" v="1147" actId="478"/>
        <pc:sldMkLst>
          <pc:docMk/>
          <pc:sldMk cId="1889846346" sldId="450"/>
        </pc:sldMkLst>
        <pc:spChg chg="mod">
          <ac:chgData name="Neamtu, Catalin" userId="9080cbee-5c34-4bef-bac2-824a8fb2fa09" providerId="ADAL" clId="{2AA1250C-5B59-4A24-B4FC-7639EBF69FE6}" dt="2023-05-17T18:42:43.337" v="1018" actId="1076"/>
          <ac:spMkLst>
            <pc:docMk/>
            <pc:sldMk cId="1889846346" sldId="450"/>
            <ac:spMk id="2" creationId="{030DDA46-0386-A4AB-48E5-F88441D8A05F}"/>
          </ac:spMkLst>
        </pc:spChg>
        <pc:spChg chg="mod">
          <ac:chgData name="Neamtu, Catalin" userId="9080cbee-5c34-4bef-bac2-824a8fb2fa09" providerId="ADAL" clId="{2AA1250C-5B59-4A24-B4FC-7639EBF69FE6}" dt="2023-05-17T18:42:34.491" v="1016" actId="1076"/>
          <ac:spMkLst>
            <pc:docMk/>
            <pc:sldMk cId="1889846346" sldId="450"/>
            <ac:spMk id="3" creationId="{3EAD1E89-1019-7707-30D3-0FA649369D7D}"/>
          </ac:spMkLst>
        </pc:spChg>
        <pc:spChg chg="mod">
          <ac:chgData name="Neamtu, Catalin" userId="9080cbee-5c34-4bef-bac2-824a8fb2fa09" providerId="ADAL" clId="{2AA1250C-5B59-4A24-B4FC-7639EBF69FE6}" dt="2023-05-17T18:42:48.317" v="1019" actId="1076"/>
          <ac:spMkLst>
            <pc:docMk/>
            <pc:sldMk cId="1889846346" sldId="450"/>
            <ac:spMk id="7" creationId="{B8146CE9-BB1C-EC4D-A681-24AC7C73D3E3}"/>
          </ac:spMkLst>
        </pc:spChg>
        <pc:picChg chg="add del mod">
          <ac:chgData name="Neamtu, Catalin" userId="9080cbee-5c34-4bef-bac2-824a8fb2fa09" providerId="ADAL" clId="{2AA1250C-5B59-4A24-B4FC-7639EBF69FE6}" dt="2023-05-17T19:19:07.404" v="1147" actId="478"/>
          <ac:picMkLst>
            <pc:docMk/>
            <pc:sldMk cId="1889846346" sldId="450"/>
            <ac:picMk id="6" creationId="{05D70A3F-2F23-CEEE-0D67-112C46159D96}"/>
          </ac:picMkLst>
        </pc:picChg>
      </pc:sldChg>
      <pc:sldChg chg="addSp delSp modSp mod delAnim modAnim">
        <pc:chgData name="Neamtu, Catalin" userId="9080cbee-5c34-4bef-bac2-824a8fb2fa09" providerId="ADAL" clId="{2AA1250C-5B59-4A24-B4FC-7639EBF69FE6}" dt="2023-05-17T19:19:01.772" v="1146" actId="478"/>
        <pc:sldMkLst>
          <pc:docMk/>
          <pc:sldMk cId="4063472940" sldId="457"/>
        </pc:sldMkLst>
        <pc:spChg chg="mod">
          <ac:chgData name="Neamtu, Catalin" userId="9080cbee-5c34-4bef-bac2-824a8fb2fa09" providerId="ADAL" clId="{2AA1250C-5B59-4A24-B4FC-7639EBF69FE6}" dt="2023-05-16T17:47:56.130" v="914" actId="113"/>
          <ac:spMkLst>
            <pc:docMk/>
            <pc:sldMk cId="4063472940" sldId="457"/>
            <ac:spMk id="5" creationId="{464E9314-6437-DD3B-B205-7B6F4617F3CD}"/>
          </ac:spMkLst>
        </pc:spChg>
        <pc:spChg chg="mod">
          <ac:chgData name="Neamtu, Catalin" userId="9080cbee-5c34-4bef-bac2-824a8fb2fa09" providerId="ADAL" clId="{2AA1250C-5B59-4A24-B4FC-7639EBF69FE6}" dt="2023-05-17T18:39:25.546" v="1001" actId="1076"/>
          <ac:spMkLst>
            <pc:docMk/>
            <pc:sldMk cId="4063472940" sldId="457"/>
            <ac:spMk id="9" creationId="{8B3BE153-1C99-4844-83CD-423C2544EBB7}"/>
          </ac:spMkLst>
        </pc:spChg>
        <pc:picChg chg="add del mod">
          <ac:chgData name="Neamtu, Catalin" userId="9080cbee-5c34-4bef-bac2-824a8fb2fa09" providerId="ADAL" clId="{2AA1250C-5B59-4A24-B4FC-7639EBF69FE6}" dt="2023-05-17T19:19:01.772" v="1146" actId="478"/>
          <ac:picMkLst>
            <pc:docMk/>
            <pc:sldMk cId="4063472940" sldId="457"/>
            <ac:picMk id="2" creationId="{D0C0CC14-30F3-F606-EBB1-65FD42F159A8}"/>
          </ac:picMkLst>
        </pc:picChg>
      </pc:sldChg>
      <pc:sldChg chg="modSp mod">
        <pc:chgData name="Neamtu, Catalin" userId="9080cbee-5c34-4bef-bac2-824a8fb2fa09" providerId="ADAL" clId="{2AA1250C-5B59-4A24-B4FC-7639EBF69FE6}" dt="2023-05-16T17:33:05.591" v="862" actId="113"/>
        <pc:sldMkLst>
          <pc:docMk/>
          <pc:sldMk cId="715216645" sldId="458"/>
        </pc:sldMkLst>
        <pc:spChg chg="mod">
          <ac:chgData name="Neamtu, Catalin" userId="9080cbee-5c34-4bef-bac2-824a8fb2fa09" providerId="ADAL" clId="{2AA1250C-5B59-4A24-B4FC-7639EBF69FE6}" dt="2023-05-16T17:14:16.100" v="664" actId="20577"/>
          <ac:spMkLst>
            <pc:docMk/>
            <pc:sldMk cId="715216645" sldId="458"/>
            <ac:spMk id="3" creationId="{98EB30FE-C875-4FF2-FD4A-0352588FA3C7}"/>
          </ac:spMkLst>
        </pc:spChg>
        <pc:spChg chg="mod">
          <ac:chgData name="Neamtu, Catalin" userId="9080cbee-5c34-4bef-bac2-824a8fb2fa09" providerId="ADAL" clId="{2AA1250C-5B59-4A24-B4FC-7639EBF69FE6}" dt="2023-05-16T17:33:05.591" v="862" actId="113"/>
          <ac:spMkLst>
            <pc:docMk/>
            <pc:sldMk cId="715216645" sldId="458"/>
            <ac:spMk id="4" creationId="{3318D09E-27E9-2ED0-93E4-E661B4159949}"/>
          </ac:spMkLst>
        </pc:spChg>
      </pc:sldChg>
      <pc:sldChg chg="addSp delSp modSp mod modAnim">
        <pc:chgData name="Neamtu, Catalin" userId="9080cbee-5c34-4bef-bac2-824a8fb2fa09" providerId="ADAL" clId="{2AA1250C-5B59-4A24-B4FC-7639EBF69FE6}" dt="2023-05-17T18:59:09.133" v="1090" actId="1076"/>
        <pc:sldMkLst>
          <pc:docMk/>
          <pc:sldMk cId="207204078" sldId="460"/>
        </pc:sldMkLst>
        <pc:spChg chg="mod">
          <ac:chgData name="Neamtu, Catalin" userId="9080cbee-5c34-4bef-bac2-824a8fb2fa09" providerId="ADAL" clId="{2AA1250C-5B59-4A24-B4FC-7639EBF69FE6}" dt="2023-05-16T11:14:35.114" v="417"/>
          <ac:spMkLst>
            <pc:docMk/>
            <pc:sldMk cId="207204078" sldId="460"/>
            <ac:spMk id="11" creationId="{3F37F21F-B279-8945-4C61-707425DD08A1}"/>
          </ac:spMkLst>
        </pc:spChg>
        <pc:spChg chg="del mod">
          <ac:chgData name="Neamtu, Catalin" userId="9080cbee-5c34-4bef-bac2-824a8fb2fa09" providerId="ADAL" clId="{2AA1250C-5B59-4A24-B4FC-7639EBF69FE6}" dt="2023-05-17T18:58:45.827" v="1088" actId="478"/>
          <ac:spMkLst>
            <pc:docMk/>
            <pc:sldMk cId="207204078" sldId="460"/>
            <ac:spMk id="14" creationId="{137F7DBB-6C1C-4EEF-0A19-85F4CBD6C85A}"/>
          </ac:spMkLst>
        </pc:spChg>
        <pc:spChg chg="add mod">
          <ac:chgData name="Neamtu, Catalin" userId="9080cbee-5c34-4bef-bac2-824a8fb2fa09" providerId="ADAL" clId="{2AA1250C-5B59-4A24-B4FC-7639EBF69FE6}" dt="2023-05-17T18:59:09.133" v="1090" actId="1076"/>
          <ac:spMkLst>
            <pc:docMk/>
            <pc:sldMk cId="207204078" sldId="460"/>
            <ac:spMk id="15" creationId="{F55EE741-18B7-FD96-8F0A-C481514ACDB9}"/>
          </ac:spMkLst>
        </pc:spChg>
        <pc:grpChg chg="mod">
          <ac:chgData name="Neamtu, Catalin" userId="9080cbee-5c34-4bef-bac2-824a8fb2fa09" providerId="ADAL" clId="{2AA1250C-5B59-4A24-B4FC-7639EBF69FE6}" dt="2023-05-16T11:14:55.446" v="419" actId="14100"/>
          <ac:grpSpMkLst>
            <pc:docMk/>
            <pc:sldMk cId="207204078" sldId="460"/>
            <ac:grpSpMk id="3" creationId="{F30F9E0B-4D88-584A-F50B-E83FE8D7716D}"/>
          </ac:grpSpMkLst>
        </pc:grpChg>
        <pc:grpChg chg="add mod">
          <ac:chgData name="Neamtu, Catalin" userId="9080cbee-5c34-4bef-bac2-824a8fb2fa09" providerId="ADAL" clId="{2AA1250C-5B59-4A24-B4FC-7639EBF69FE6}" dt="2023-05-16T11:14:44.366" v="418" actId="1076"/>
          <ac:grpSpMkLst>
            <pc:docMk/>
            <pc:sldMk cId="207204078" sldId="460"/>
            <ac:grpSpMk id="6" creationId="{8FAC0AAF-3102-DE19-40D1-A2F0E4712A39}"/>
          </ac:grpSpMkLst>
        </pc:grpChg>
        <pc:picChg chg="mod">
          <ac:chgData name="Neamtu, Catalin" userId="9080cbee-5c34-4bef-bac2-824a8fb2fa09" providerId="ADAL" clId="{2AA1250C-5B59-4A24-B4FC-7639EBF69FE6}" dt="2023-05-16T11:14:35.114" v="417"/>
          <ac:picMkLst>
            <pc:docMk/>
            <pc:sldMk cId="207204078" sldId="460"/>
            <ac:picMk id="10" creationId="{A7B61C2F-1B75-B537-E28E-EBB7B96F7D45}"/>
          </ac:picMkLst>
        </pc:picChg>
        <pc:picChg chg="mod">
          <ac:chgData name="Neamtu, Catalin" userId="9080cbee-5c34-4bef-bac2-824a8fb2fa09" providerId="ADAL" clId="{2AA1250C-5B59-4A24-B4FC-7639EBF69FE6}" dt="2023-05-16T11:14:59.300" v="420" actId="1076"/>
          <ac:picMkLst>
            <pc:docMk/>
            <pc:sldMk cId="207204078" sldId="460"/>
            <ac:picMk id="12" creationId="{445AEEA7-CDE4-E99E-5B11-2E0ACB7926F6}"/>
          </ac:picMkLst>
        </pc:picChg>
        <pc:picChg chg="mod">
          <ac:chgData name="Neamtu, Catalin" userId="9080cbee-5c34-4bef-bac2-824a8fb2fa09" providerId="ADAL" clId="{2AA1250C-5B59-4A24-B4FC-7639EBF69FE6}" dt="2023-05-16T11:15:04.337" v="421" actId="14100"/>
          <ac:picMkLst>
            <pc:docMk/>
            <pc:sldMk cId="207204078" sldId="460"/>
            <ac:picMk id="17" creationId="{44D19347-12C5-A67C-5CE3-181B06B46823}"/>
          </ac:picMkLst>
        </pc:picChg>
        <pc:cxnChg chg="mod">
          <ac:chgData name="Neamtu, Catalin" userId="9080cbee-5c34-4bef-bac2-824a8fb2fa09" providerId="ADAL" clId="{2AA1250C-5B59-4A24-B4FC-7639EBF69FE6}" dt="2023-05-16T11:14:35.114" v="417"/>
          <ac:cxnSpMkLst>
            <pc:docMk/>
            <pc:sldMk cId="207204078" sldId="460"/>
            <ac:cxnSpMk id="13" creationId="{FAD24104-CA70-FC1D-EA77-C4B1E312EE75}"/>
          </ac:cxnSpMkLst>
        </pc:cxnChg>
      </pc:sldChg>
      <pc:sldChg chg="addSp delSp modSp mod">
        <pc:chgData name="Neamtu, Catalin" userId="9080cbee-5c34-4bef-bac2-824a8fb2fa09" providerId="ADAL" clId="{2AA1250C-5B59-4A24-B4FC-7639EBF69FE6}" dt="2023-05-17T18:34:08.132" v="985"/>
        <pc:sldMkLst>
          <pc:docMk/>
          <pc:sldMk cId="1371372706" sldId="462"/>
        </pc:sldMkLst>
        <pc:spChg chg="del mod">
          <ac:chgData name="Neamtu, Catalin" userId="9080cbee-5c34-4bef-bac2-824a8fb2fa09" providerId="ADAL" clId="{2AA1250C-5B59-4A24-B4FC-7639EBF69FE6}" dt="2023-05-17T18:34:05.226" v="984" actId="478"/>
          <ac:spMkLst>
            <pc:docMk/>
            <pc:sldMk cId="1371372706" sldId="462"/>
            <ac:spMk id="5" creationId="{F5E16576-F062-9FF2-23FF-E0C585409B0B}"/>
          </ac:spMkLst>
        </pc:spChg>
        <pc:spChg chg="add mod">
          <ac:chgData name="Neamtu, Catalin" userId="9080cbee-5c34-4bef-bac2-824a8fb2fa09" providerId="ADAL" clId="{2AA1250C-5B59-4A24-B4FC-7639EBF69FE6}" dt="2023-05-17T18:34:08.132" v="985"/>
          <ac:spMkLst>
            <pc:docMk/>
            <pc:sldMk cId="1371372706" sldId="462"/>
            <ac:spMk id="7" creationId="{664F0191-C61E-84CD-FBB4-5D3ABF39CEC9}"/>
          </ac:spMkLst>
        </pc:spChg>
      </pc:sldChg>
      <pc:sldChg chg="addSp modSp del mod ord">
        <pc:chgData name="Neamtu, Catalin" userId="9080cbee-5c34-4bef-bac2-824a8fb2fa09" providerId="ADAL" clId="{2AA1250C-5B59-4A24-B4FC-7639EBF69FE6}" dt="2023-05-16T17:53:22.988" v="915" actId="2696"/>
        <pc:sldMkLst>
          <pc:docMk/>
          <pc:sldMk cId="1065317557" sldId="463"/>
        </pc:sldMkLst>
        <pc:spChg chg="mod">
          <ac:chgData name="Neamtu, Catalin" userId="9080cbee-5c34-4bef-bac2-824a8fb2fa09" providerId="ADAL" clId="{2AA1250C-5B59-4A24-B4FC-7639EBF69FE6}" dt="2023-05-16T10:57:03.626" v="160" actId="1076"/>
          <ac:spMkLst>
            <pc:docMk/>
            <pc:sldMk cId="1065317557" sldId="463"/>
            <ac:spMk id="2" creationId="{F97031C5-1851-2F68-E422-82023AF253A0}"/>
          </ac:spMkLst>
        </pc:spChg>
        <pc:spChg chg="add mod">
          <ac:chgData name="Neamtu, Catalin" userId="9080cbee-5c34-4bef-bac2-824a8fb2fa09" providerId="ADAL" clId="{2AA1250C-5B59-4A24-B4FC-7639EBF69FE6}" dt="2023-05-16T10:57:38.477" v="179" actId="20577"/>
          <ac:spMkLst>
            <pc:docMk/>
            <pc:sldMk cId="1065317557" sldId="463"/>
            <ac:spMk id="3" creationId="{AF124608-E59D-DA67-8EB4-6006B9F2E9C1}"/>
          </ac:spMkLst>
        </pc:spChg>
        <pc:spChg chg="mod">
          <ac:chgData name="Neamtu, Catalin" userId="9080cbee-5c34-4bef-bac2-824a8fb2fa09" providerId="ADAL" clId="{2AA1250C-5B59-4A24-B4FC-7639EBF69FE6}" dt="2023-05-16T10:57:53.858" v="191" actId="20577"/>
          <ac:spMkLst>
            <pc:docMk/>
            <pc:sldMk cId="1065317557" sldId="463"/>
            <ac:spMk id="12" creationId="{92CA2002-DCE1-DFE0-6971-0718BF9026FC}"/>
          </ac:spMkLst>
        </pc:spChg>
        <pc:spChg chg="mod">
          <ac:chgData name="Neamtu, Catalin" userId="9080cbee-5c34-4bef-bac2-824a8fb2fa09" providerId="ADAL" clId="{2AA1250C-5B59-4A24-B4FC-7639EBF69FE6}" dt="2023-05-16T10:56:19.462" v="154" actId="20577"/>
          <ac:spMkLst>
            <pc:docMk/>
            <pc:sldMk cId="1065317557" sldId="463"/>
            <ac:spMk id="14" creationId="{493E444F-0A63-6890-CF06-116D9586F065}"/>
          </ac:spMkLst>
        </pc:spChg>
        <pc:grpChg chg="mod">
          <ac:chgData name="Neamtu, Catalin" userId="9080cbee-5c34-4bef-bac2-824a8fb2fa09" providerId="ADAL" clId="{2AA1250C-5B59-4A24-B4FC-7639EBF69FE6}" dt="2023-05-16T10:57:45.026" v="180" actId="14100"/>
          <ac:grpSpMkLst>
            <pc:docMk/>
            <pc:sldMk cId="1065317557" sldId="463"/>
            <ac:grpSpMk id="10" creationId="{DB2E02C4-967E-B2B0-84A4-400A4A75E399}"/>
          </ac:grpSpMkLst>
        </pc:grpChg>
      </pc:sldChg>
      <pc:sldChg chg="del">
        <pc:chgData name="Neamtu, Catalin" userId="9080cbee-5c34-4bef-bac2-824a8fb2fa09" providerId="ADAL" clId="{2AA1250C-5B59-4A24-B4FC-7639EBF69FE6}" dt="2023-05-16T17:43:25.034" v="912" actId="2696"/>
        <pc:sldMkLst>
          <pc:docMk/>
          <pc:sldMk cId="292077986" sldId="466"/>
        </pc:sldMkLst>
      </pc:sldChg>
      <pc:sldChg chg="addSp delSp modSp mod delAnim modAnim">
        <pc:chgData name="Neamtu, Catalin" userId="9080cbee-5c34-4bef-bac2-824a8fb2fa09" providerId="ADAL" clId="{2AA1250C-5B59-4A24-B4FC-7639EBF69FE6}" dt="2023-05-17T18:43:42.550" v="1024" actId="478"/>
        <pc:sldMkLst>
          <pc:docMk/>
          <pc:sldMk cId="4064200306" sldId="468"/>
        </pc:sldMkLst>
        <pc:spChg chg="mod">
          <ac:chgData name="Neamtu, Catalin" userId="9080cbee-5c34-4bef-bac2-824a8fb2fa09" providerId="ADAL" clId="{2AA1250C-5B59-4A24-B4FC-7639EBF69FE6}" dt="2023-05-17T18:37:08.171" v="990" actId="20577"/>
          <ac:spMkLst>
            <pc:docMk/>
            <pc:sldMk cId="4064200306" sldId="468"/>
            <ac:spMk id="4" creationId="{033E4615-29B3-E8E3-F70B-602B2512B1DE}"/>
          </ac:spMkLst>
        </pc:spChg>
        <pc:spChg chg="mod">
          <ac:chgData name="Neamtu, Catalin" userId="9080cbee-5c34-4bef-bac2-824a8fb2fa09" providerId="ADAL" clId="{2AA1250C-5B59-4A24-B4FC-7639EBF69FE6}" dt="2023-05-17T18:37:14.806" v="991" actId="1076"/>
          <ac:spMkLst>
            <pc:docMk/>
            <pc:sldMk cId="4064200306" sldId="468"/>
            <ac:spMk id="24" creationId="{4F48028C-87E7-2043-8264-D6C0AD084A7F}"/>
          </ac:spMkLst>
        </pc:spChg>
        <pc:picChg chg="add del mod">
          <ac:chgData name="Neamtu, Catalin" userId="9080cbee-5c34-4bef-bac2-824a8fb2fa09" providerId="ADAL" clId="{2AA1250C-5B59-4A24-B4FC-7639EBF69FE6}" dt="2023-05-17T18:38:19.758" v="996" actId="478"/>
          <ac:picMkLst>
            <pc:docMk/>
            <pc:sldMk cId="4064200306" sldId="468"/>
            <ac:picMk id="12" creationId="{766A88F4-50E9-1CBE-36F6-EE76D479B46F}"/>
          </ac:picMkLst>
        </pc:picChg>
        <pc:picChg chg="add del mod">
          <ac:chgData name="Neamtu, Catalin" userId="9080cbee-5c34-4bef-bac2-824a8fb2fa09" providerId="ADAL" clId="{2AA1250C-5B59-4A24-B4FC-7639EBF69FE6}" dt="2023-05-17T18:43:42.550" v="1024" actId="478"/>
          <ac:picMkLst>
            <pc:docMk/>
            <pc:sldMk cId="4064200306" sldId="468"/>
            <ac:picMk id="16" creationId="{3312BAF3-DC55-7911-FDBD-30FF3C31EC78}"/>
          </ac:picMkLst>
        </pc:picChg>
        <pc:picChg chg="add mod">
          <ac:chgData name="Neamtu, Catalin" userId="9080cbee-5c34-4bef-bac2-824a8fb2fa09" providerId="ADAL" clId="{2AA1250C-5B59-4A24-B4FC-7639EBF69FE6}" dt="2023-05-17T18:43:40.497" v="1023" actId="1076"/>
          <ac:picMkLst>
            <pc:docMk/>
            <pc:sldMk cId="4064200306" sldId="468"/>
            <ac:picMk id="17" creationId="{3D86099C-B8C0-F152-18CE-FEAFB0540D2F}"/>
          </ac:picMkLst>
        </pc:picChg>
      </pc:sldChg>
      <pc:sldChg chg="addSp delSp modSp mod delAnim modAnim">
        <pc:chgData name="Neamtu, Catalin" userId="9080cbee-5c34-4bef-bac2-824a8fb2fa09" providerId="ADAL" clId="{2AA1250C-5B59-4A24-B4FC-7639EBF69FE6}" dt="2023-05-17T19:19:17.376" v="1148" actId="478"/>
        <pc:sldMkLst>
          <pc:docMk/>
          <pc:sldMk cId="228075128" sldId="469"/>
        </pc:sldMkLst>
        <pc:spChg chg="mod">
          <ac:chgData name="Neamtu, Catalin" userId="9080cbee-5c34-4bef-bac2-824a8fb2fa09" providerId="ADAL" clId="{2AA1250C-5B59-4A24-B4FC-7639EBF69FE6}" dt="2023-05-17T18:41:52.638" v="1012" actId="1076"/>
          <ac:spMkLst>
            <pc:docMk/>
            <pc:sldMk cId="228075128" sldId="469"/>
            <ac:spMk id="2" creationId="{3F5AF291-C3F9-7915-F366-4C2FAB3C49B8}"/>
          </ac:spMkLst>
        </pc:spChg>
        <pc:spChg chg="mod">
          <ac:chgData name="Neamtu, Catalin" userId="9080cbee-5c34-4bef-bac2-824a8fb2fa09" providerId="ADAL" clId="{2AA1250C-5B59-4A24-B4FC-7639EBF69FE6}" dt="2023-05-17T18:41:59.604" v="1013" actId="1076"/>
          <ac:spMkLst>
            <pc:docMk/>
            <pc:sldMk cId="228075128" sldId="469"/>
            <ac:spMk id="3" creationId="{98EB30FE-C875-4FF2-FD4A-0352588FA3C7}"/>
          </ac:spMkLst>
        </pc:spChg>
        <pc:spChg chg="mod">
          <ac:chgData name="Neamtu, Catalin" userId="9080cbee-5c34-4bef-bac2-824a8fb2fa09" providerId="ADAL" clId="{2AA1250C-5B59-4A24-B4FC-7639EBF69FE6}" dt="2023-05-17T18:41:46.715" v="1011" actId="1076"/>
          <ac:spMkLst>
            <pc:docMk/>
            <pc:sldMk cId="228075128" sldId="469"/>
            <ac:spMk id="5" creationId="{6A5522F1-4FBF-B73B-D3D5-11FD4777B90B}"/>
          </ac:spMkLst>
        </pc:spChg>
        <pc:picChg chg="add del mod">
          <ac:chgData name="Neamtu, Catalin" userId="9080cbee-5c34-4bef-bac2-824a8fb2fa09" providerId="ADAL" clId="{2AA1250C-5B59-4A24-B4FC-7639EBF69FE6}" dt="2023-05-17T19:19:17.376" v="1148" actId="478"/>
          <ac:picMkLst>
            <pc:docMk/>
            <pc:sldMk cId="228075128" sldId="469"/>
            <ac:picMk id="6" creationId="{310DB88B-F8C8-4CBD-A6AC-3C42E816EB94}"/>
          </ac:picMkLst>
        </pc:picChg>
      </pc:sldChg>
      <pc:sldChg chg="addSp delSp modSp mod delAnim modAnim">
        <pc:chgData name="Neamtu, Catalin" userId="9080cbee-5c34-4bef-bac2-824a8fb2fa09" providerId="ADAL" clId="{2AA1250C-5B59-4A24-B4FC-7639EBF69FE6}" dt="2023-05-17T19:06:43.656" v="1129" actId="1076"/>
        <pc:sldMkLst>
          <pc:docMk/>
          <pc:sldMk cId="752292382" sldId="1418"/>
        </pc:sldMkLst>
        <pc:spChg chg="mod">
          <ac:chgData name="Neamtu, Catalin" userId="9080cbee-5c34-4bef-bac2-824a8fb2fa09" providerId="ADAL" clId="{2AA1250C-5B59-4A24-B4FC-7639EBF69FE6}" dt="2023-05-17T18:32:35.788" v="979"/>
          <ac:spMkLst>
            <pc:docMk/>
            <pc:sldMk cId="752292382" sldId="1418"/>
            <ac:spMk id="3" creationId="{B8DCAE7D-835F-9FCA-6B70-8A5D9473B2C0}"/>
          </ac:spMkLst>
        </pc:spChg>
        <pc:spChg chg="mod">
          <ac:chgData name="Neamtu, Catalin" userId="9080cbee-5c34-4bef-bac2-824a8fb2fa09" providerId="ADAL" clId="{2AA1250C-5B59-4A24-B4FC-7639EBF69FE6}" dt="2023-05-17T18:32:35.788" v="979"/>
          <ac:spMkLst>
            <pc:docMk/>
            <pc:sldMk cId="752292382" sldId="1418"/>
            <ac:spMk id="5" creationId="{68F1DBAF-5C72-6EDA-76CA-463A96CCFDDC}"/>
          </ac:spMkLst>
        </pc:spChg>
        <pc:spChg chg="mod">
          <ac:chgData name="Neamtu, Catalin" userId="9080cbee-5c34-4bef-bac2-824a8fb2fa09" providerId="ADAL" clId="{2AA1250C-5B59-4A24-B4FC-7639EBF69FE6}" dt="2023-05-16T11:06:37.051" v="369"/>
          <ac:spMkLst>
            <pc:docMk/>
            <pc:sldMk cId="752292382" sldId="1418"/>
            <ac:spMk id="10" creationId="{BD9BB7E7-71D5-4F8B-DA49-29A031F37350}"/>
          </ac:spMkLst>
        </pc:spChg>
        <pc:spChg chg="mod">
          <ac:chgData name="Neamtu, Catalin" userId="9080cbee-5c34-4bef-bac2-824a8fb2fa09" providerId="ADAL" clId="{2AA1250C-5B59-4A24-B4FC-7639EBF69FE6}" dt="2023-05-16T11:06:37.051" v="369"/>
          <ac:spMkLst>
            <pc:docMk/>
            <pc:sldMk cId="752292382" sldId="1418"/>
            <ac:spMk id="12" creationId="{1855348C-244F-E779-4B23-6E24219E2F8F}"/>
          </ac:spMkLst>
        </pc:spChg>
        <pc:spChg chg="add del mod">
          <ac:chgData name="Neamtu, Catalin" userId="9080cbee-5c34-4bef-bac2-824a8fb2fa09" providerId="ADAL" clId="{2AA1250C-5B59-4A24-B4FC-7639EBF69FE6}" dt="2023-05-16T11:08:25.009" v="383" actId="478"/>
          <ac:spMkLst>
            <pc:docMk/>
            <pc:sldMk cId="752292382" sldId="1418"/>
            <ac:spMk id="14" creationId="{AD0E4E44-FA95-34FE-0D43-8FC9B9596D6F}"/>
          </ac:spMkLst>
        </pc:spChg>
        <pc:spChg chg="mod">
          <ac:chgData name="Neamtu, Catalin" userId="9080cbee-5c34-4bef-bac2-824a8fb2fa09" providerId="ADAL" clId="{2AA1250C-5B59-4A24-B4FC-7639EBF69FE6}" dt="2023-05-17T19:06:09.252" v="1124"/>
          <ac:spMkLst>
            <pc:docMk/>
            <pc:sldMk cId="752292382" sldId="1418"/>
            <ac:spMk id="14" creationId="{B43199A3-625A-8F63-75FD-EE1173CB8FCA}"/>
          </ac:spMkLst>
        </pc:spChg>
        <pc:spChg chg="add del mod">
          <ac:chgData name="Neamtu, Catalin" userId="9080cbee-5c34-4bef-bac2-824a8fb2fa09" providerId="ADAL" clId="{2AA1250C-5B59-4A24-B4FC-7639EBF69FE6}" dt="2023-05-17T18:32:49.994" v="981" actId="478"/>
          <ac:spMkLst>
            <pc:docMk/>
            <pc:sldMk cId="752292382" sldId="1418"/>
            <ac:spMk id="16" creationId="{5FDCE601-233F-243A-F912-865CA0440DEB}"/>
          </ac:spMkLst>
        </pc:spChg>
        <pc:spChg chg="add del mod">
          <ac:chgData name="Neamtu, Catalin" userId="9080cbee-5c34-4bef-bac2-824a8fb2fa09" providerId="ADAL" clId="{2AA1250C-5B59-4A24-B4FC-7639EBF69FE6}" dt="2023-05-17T19:00:27.803" v="1097" actId="478"/>
          <ac:spMkLst>
            <pc:docMk/>
            <pc:sldMk cId="752292382" sldId="1418"/>
            <ac:spMk id="17" creationId="{D10A16CB-8586-5531-7497-0622B38C3EC9}"/>
          </ac:spMkLst>
        </pc:spChg>
        <pc:spChg chg="mod">
          <ac:chgData name="Neamtu, Catalin" userId="9080cbee-5c34-4bef-bac2-824a8fb2fa09" providerId="ADAL" clId="{2AA1250C-5B59-4A24-B4FC-7639EBF69FE6}" dt="2023-05-17T19:06:09.252" v="1124"/>
          <ac:spMkLst>
            <pc:docMk/>
            <pc:sldMk cId="752292382" sldId="1418"/>
            <ac:spMk id="18" creationId="{7B3071DC-2E8E-426B-9678-A6519E988BFE}"/>
          </ac:spMkLst>
        </pc:spChg>
        <pc:grpChg chg="add mod">
          <ac:chgData name="Neamtu, Catalin" userId="9080cbee-5c34-4bef-bac2-824a8fb2fa09" providerId="ADAL" clId="{2AA1250C-5B59-4A24-B4FC-7639EBF69FE6}" dt="2023-05-17T18:32:46.448" v="980" actId="1076"/>
          <ac:grpSpMkLst>
            <pc:docMk/>
            <pc:sldMk cId="752292382" sldId="1418"/>
            <ac:grpSpMk id="2" creationId="{DEF48691-9188-D959-3FAF-510B84CCD2DE}"/>
          </ac:grpSpMkLst>
        </pc:grpChg>
        <pc:grpChg chg="del">
          <ac:chgData name="Neamtu, Catalin" userId="9080cbee-5c34-4bef-bac2-824a8fb2fa09" providerId="ADAL" clId="{2AA1250C-5B59-4A24-B4FC-7639EBF69FE6}" dt="2023-05-16T11:06:35.365" v="368" actId="478"/>
          <ac:grpSpMkLst>
            <pc:docMk/>
            <pc:sldMk cId="752292382" sldId="1418"/>
            <ac:grpSpMk id="2" creationId="{F1AE1B26-E9E4-EF20-B4EC-3AD3F5A14D72}"/>
          </ac:grpSpMkLst>
        </pc:grpChg>
        <pc:grpChg chg="add mod">
          <ac:chgData name="Neamtu, Catalin" userId="9080cbee-5c34-4bef-bac2-824a8fb2fa09" providerId="ADAL" clId="{2AA1250C-5B59-4A24-B4FC-7639EBF69FE6}" dt="2023-05-17T19:06:23.482" v="1127" actId="1076"/>
          <ac:grpSpMkLst>
            <pc:docMk/>
            <pc:sldMk cId="752292382" sldId="1418"/>
            <ac:grpSpMk id="7" creationId="{1C0D752B-F55C-DDCD-A914-11057B94B29E}"/>
          </ac:grpSpMkLst>
        </pc:grpChg>
        <pc:grpChg chg="add del mod">
          <ac:chgData name="Neamtu, Catalin" userId="9080cbee-5c34-4bef-bac2-824a8fb2fa09" providerId="ADAL" clId="{2AA1250C-5B59-4A24-B4FC-7639EBF69FE6}" dt="2023-05-17T19:06:03.222" v="1122" actId="478"/>
          <ac:grpSpMkLst>
            <pc:docMk/>
            <pc:sldMk cId="752292382" sldId="1418"/>
            <ac:grpSpMk id="8" creationId="{1D15C823-E9C6-62C0-6913-2297F9975D64}"/>
          </ac:grpSpMkLst>
        </pc:grpChg>
        <pc:picChg chg="mod">
          <ac:chgData name="Neamtu, Catalin" userId="9080cbee-5c34-4bef-bac2-824a8fb2fa09" providerId="ADAL" clId="{2AA1250C-5B59-4A24-B4FC-7639EBF69FE6}" dt="2023-05-17T19:06:14.112" v="1126" actId="1076"/>
          <ac:picMkLst>
            <pc:docMk/>
            <pc:sldMk cId="752292382" sldId="1418"/>
            <ac:picMk id="4" creationId="{00000000-0000-0000-0000-000000000000}"/>
          </ac:picMkLst>
        </pc:picChg>
        <pc:picChg chg="add del mod">
          <ac:chgData name="Neamtu, Catalin" userId="9080cbee-5c34-4bef-bac2-824a8fb2fa09" providerId="ADAL" clId="{2AA1250C-5B59-4A24-B4FC-7639EBF69FE6}" dt="2023-05-17T19:06:07.283" v="1123" actId="478"/>
          <ac:picMkLst>
            <pc:docMk/>
            <pc:sldMk cId="752292382" sldId="1418"/>
            <ac:picMk id="6" creationId="{2AAF0CFB-C916-2781-B195-25BC330C1A8D}"/>
          </ac:picMkLst>
        </pc:picChg>
        <pc:picChg chg="mod">
          <ac:chgData name="Neamtu, Catalin" userId="9080cbee-5c34-4bef-bac2-824a8fb2fa09" providerId="ADAL" clId="{2AA1250C-5B59-4A24-B4FC-7639EBF69FE6}" dt="2023-05-16T11:06:37.051" v="369"/>
          <ac:picMkLst>
            <pc:docMk/>
            <pc:sldMk cId="752292382" sldId="1418"/>
            <ac:picMk id="9" creationId="{60ADE9C1-3204-2216-9FCC-30E5CCA0A0A9}"/>
          </ac:picMkLst>
        </pc:picChg>
        <pc:picChg chg="mod">
          <ac:chgData name="Neamtu, Catalin" userId="9080cbee-5c34-4bef-bac2-824a8fb2fa09" providerId="ADAL" clId="{2AA1250C-5B59-4A24-B4FC-7639EBF69FE6}" dt="2023-05-17T19:06:09.252" v="1124"/>
          <ac:picMkLst>
            <pc:docMk/>
            <pc:sldMk cId="752292382" sldId="1418"/>
            <ac:picMk id="13" creationId="{66A818DA-9ABB-205A-23B1-D0882F8A6A66}"/>
          </ac:picMkLst>
        </pc:picChg>
        <pc:picChg chg="add mod">
          <ac:chgData name="Neamtu, Catalin" userId="9080cbee-5c34-4bef-bac2-824a8fb2fa09" providerId="ADAL" clId="{2AA1250C-5B59-4A24-B4FC-7639EBF69FE6}" dt="2023-05-17T19:06:43.656" v="1129" actId="1076"/>
          <ac:picMkLst>
            <pc:docMk/>
            <pc:sldMk cId="752292382" sldId="1418"/>
            <ac:picMk id="19" creationId="{70FF3A81-3BD0-6717-BF04-05AECCE08715}"/>
          </ac:picMkLst>
        </pc:picChg>
        <pc:cxnChg chg="mod">
          <ac:chgData name="Neamtu, Catalin" userId="9080cbee-5c34-4bef-bac2-824a8fb2fa09" providerId="ADAL" clId="{2AA1250C-5B59-4A24-B4FC-7639EBF69FE6}" dt="2023-05-16T11:06:37.051" v="369"/>
          <ac:cxnSpMkLst>
            <pc:docMk/>
            <pc:sldMk cId="752292382" sldId="1418"/>
            <ac:cxnSpMk id="11" creationId="{DE4BB7C1-A9C6-2071-1D51-1AFD6120BC92}"/>
          </ac:cxnSpMkLst>
        </pc:cxnChg>
        <pc:cxnChg chg="mod">
          <ac:chgData name="Neamtu, Catalin" userId="9080cbee-5c34-4bef-bac2-824a8fb2fa09" providerId="ADAL" clId="{2AA1250C-5B59-4A24-B4FC-7639EBF69FE6}" dt="2023-05-17T19:06:09.252" v="1124"/>
          <ac:cxnSpMkLst>
            <pc:docMk/>
            <pc:sldMk cId="752292382" sldId="1418"/>
            <ac:cxnSpMk id="15" creationId="{05C711B3-5C24-680C-D671-F744E1361EE5}"/>
          </ac:cxnSpMkLst>
        </pc:cxnChg>
      </pc:sldChg>
      <pc:sldChg chg="addSp delSp modSp mod delAnim modAnim">
        <pc:chgData name="Neamtu, Catalin" userId="9080cbee-5c34-4bef-bac2-824a8fb2fa09" providerId="ADAL" clId="{2AA1250C-5B59-4A24-B4FC-7639EBF69FE6}" dt="2023-05-17T19:00:17.127" v="1096" actId="1076"/>
        <pc:sldMkLst>
          <pc:docMk/>
          <pc:sldMk cId="1391049983" sldId="1526"/>
        </pc:sldMkLst>
        <pc:spChg chg="add mod">
          <ac:chgData name="Neamtu, Catalin" userId="9080cbee-5c34-4bef-bac2-824a8fb2fa09" providerId="ADAL" clId="{2AA1250C-5B59-4A24-B4FC-7639EBF69FE6}" dt="2023-05-17T19:00:17.127" v="1096" actId="1076"/>
          <ac:spMkLst>
            <pc:docMk/>
            <pc:sldMk cId="1391049983" sldId="1526"/>
            <ac:spMk id="2" creationId="{D4BFA3B2-3352-3A9A-FF40-ECBB020B032D}"/>
          </ac:spMkLst>
        </pc:spChg>
        <pc:spChg chg="mod">
          <ac:chgData name="Neamtu, Catalin" userId="9080cbee-5c34-4bef-bac2-824a8fb2fa09" providerId="ADAL" clId="{2AA1250C-5B59-4A24-B4FC-7639EBF69FE6}" dt="2023-05-16T11:05:39.440" v="365"/>
          <ac:spMkLst>
            <pc:docMk/>
            <pc:sldMk cId="1391049983" sldId="1526"/>
            <ac:spMk id="9" creationId="{1AB8253F-D5F5-4D3E-780F-01EA9A9312CD}"/>
          </ac:spMkLst>
        </pc:spChg>
        <pc:spChg chg="del mod">
          <ac:chgData name="Neamtu, Catalin" userId="9080cbee-5c34-4bef-bac2-824a8fb2fa09" providerId="ADAL" clId="{2AA1250C-5B59-4A24-B4FC-7639EBF69FE6}" dt="2023-05-17T19:00:08.682" v="1094" actId="478"/>
          <ac:spMkLst>
            <pc:docMk/>
            <pc:sldMk cId="1391049983" sldId="1526"/>
            <ac:spMk id="11" creationId="{865324BE-BD23-6003-3714-D7339168AF1C}"/>
          </ac:spMkLst>
        </pc:spChg>
        <pc:spChg chg="add mod">
          <ac:chgData name="Neamtu, Catalin" userId="9080cbee-5c34-4bef-bac2-824a8fb2fa09" providerId="ADAL" clId="{2AA1250C-5B59-4A24-B4FC-7639EBF69FE6}" dt="2023-05-16T11:09:00.870" v="385" actId="1076"/>
          <ac:spMkLst>
            <pc:docMk/>
            <pc:sldMk cId="1391049983" sldId="1526"/>
            <ac:spMk id="13" creationId="{596D3A8F-D749-9F71-2F88-9548866C830C}"/>
          </ac:spMkLst>
        </pc:spChg>
        <pc:grpChg chg="del">
          <ac:chgData name="Neamtu, Catalin" userId="9080cbee-5c34-4bef-bac2-824a8fb2fa09" providerId="ADAL" clId="{2AA1250C-5B59-4A24-B4FC-7639EBF69FE6}" dt="2023-05-16T11:05:41.964" v="366" actId="478"/>
          <ac:grpSpMkLst>
            <pc:docMk/>
            <pc:sldMk cId="1391049983" sldId="1526"/>
            <ac:grpSpMk id="2" creationId="{3B107A9D-2657-0F9F-C45C-41FDA198CC4A}"/>
          </ac:grpSpMkLst>
        </pc:grpChg>
        <pc:grpChg chg="add mod">
          <ac:chgData name="Neamtu, Catalin" userId="9080cbee-5c34-4bef-bac2-824a8fb2fa09" providerId="ADAL" clId="{2AA1250C-5B59-4A24-B4FC-7639EBF69FE6}" dt="2023-05-16T11:05:47.719" v="367" actId="1076"/>
          <ac:grpSpMkLst>
            <pc:docMk/>
            <pc:sldMk cId="1391049983" sldId="1526"/>
            <ac:grpSpMk id="7" creationId="{0B566D4C-462D-A57B-CF34-E091BA8DBEC2}"/>
          </ac:grpSpMkLst>
        </pc:grpChg>
        <pc:picChg chg="mod">
          <ac:chgData name="Neamtu, Catalin" userId="9080cbee-5c34-4bef-bac2-824a8fb2fa09" providerId="ADAL" clId="{2AA1250C-5B59-4A24-B4FC-7639EBF69FE6}" dt="2023-05-16T11:05:39.440" v="365"/>
          <ac:picMkLst>
            <pc:docMk/>
            <pc:sldMk cId="1391049983" sldId="1526"/>
            <ac:picMk id="8" creationId="{41A83410-861D-6CE3-5A02-C505E848271B}"/>
          </ac:picMkLst>
        </pc:picChg>
        <pc:cxnChg chg="mod">
          <ac:chgData name="Neamtu, Catalin" userId="9080cbee-5c34-4bef-bac2-824a8fb2fa09" providerId="ADAL" clId="{2AA1250C-5B59-4A24-B4FC-7639EBF69FE6}" dt="2023-05-16T11:05:39.440" v="365"/>
          <ac:cxnSpMkLst>
            <pc:docMk/>
            <pc:sldMk cId="1391049983" sldId="1526"/>
            <ac:cxnSpMk id="10" creationId="{9B011BCF-3B28-3033-39AC-63CFE7FF7408}"/>
          </ac:cxnSpMkLst>
        </pc:cxnChg>
      </pc:sldChg>
      <pc:sldChg chg="addSp delSp modSp mod delAnim modAnim">
        <pc:chgData name="Neamtu, Catalin" userId="9080cbee-5c34-4bef-bac2-824a8fb2fa09" providerId="ADAL" clId="{2AA1250C-5B59-4A24-B4FC-7639EBF69FE6}" dt="2023-05-17T18:59:46.930" v="1093" actId="1076"/>
        <pc:sldMkLst>
          <pc:docMk/>
          <pc:sldMk cId="3290674865" sldId="1577"/>
        </pc:sldMkLst>
        <pc:spChg chg="mod">
          <ac:chgData name="Neamtu, Catalin" userId="9080cbee-5c34-4bef-bac2-824a8fb2fa09" providerId="ADAL" clId="{2AA1250C-5B59-4A24-B4FC-7639EBF69FE6}" dt="2023-05-16T11:10:08.339" v="391"/>
          <ac:spMkLst>
            <pc:docMk/>
            <pc:sldMk cId="3290674865" sldId="1577"/>
            <ac:spMk id="11" creationId="{53573C10-59E1-994B-FAED-9451417C363C}"/>
          </ac:spMkLst>
        </pc:spChg>
        <pc:spChg chg="mod">
          <ac:chgData name="Neamtu, Catalin" userId="9080cbee-5c34-4bef-bac2-824a8fb2fa09" providerId="ADAL" clId="{2AA1250C-5B59-4A24-B4FC-7639EBF69FE6}" dt="2023-05-16T11:10:08.339" v="391"/>
          <ac:spMkLst>
            <pc:docMk/>
            <pc:sldMk cId="3290674865" sldId="1577"/>
            <ac:spMk id="13" creationId="{CC027EE3-CA06-20F4-166B-C3CEA402A6BF}"/>
          </ac:spMkLst>
        </pc:spChg>
        <pc:spChg chg="mod">
          <ac:chgData name="Neamtu, Catalin" userId="9080cbee-5c34-4bef-bac2-824a8fb2fa09" providerId="ADAL" clId="{2AA1250C-5B59-4A24-B4FC-7639EBF69FE6}" dt="2023-05-16T11:10:36.984" v="395"/>
          <ac:spMkLst>
            <pc:docMk/>
            <pc:sldMk cId="3290674865" sldId="1577"/>
            <ac:spMk id="16" creationId="{C7BC80F5-115D-FAE7-73F9-D9092963F70D}"/>
          </ac:spMkLst>
        </pc:spChg>
        <pc:spChg chg="mod">
          <ac:chgData name="Neamtu, Catalin" userId="9080cbee-5c34-4bef-bac2-824a8fb2fa09" providerId="ADAL" clId="{2AA1250C-5B59-4A24-B4FC-7639EBF69FE6}" dt="2023-05-16T11:10:36.984" v="395"/>
          <ac:spMkLst>
            <pc:docMk/>
            <pc:sldMk cId="3290674865" sldId="1577"/>
            <ac:spMk id="18" creationId="{29A6F1B8-B47E-92EE-C063-A71B42988842}"/>
          </ac:spMkLst>
        </pc:spChg>
        <pc:spChg chg="add del mod">
          <ac:chgData name="Neamtu, Catalin" userId="9080cbee-5c34-4bef-bac2-824a8fb2fa09" providerId="ADAL" clId="{2AA1250C-5B59-4A24-B4FC-7639EBF69FE6}" dt="2023-05-17T18:59:34.683" v="1091" actId="478"/>
          <ac:spMkLst>
            <pc:docMk/>
            <pc:sldMk cId="3290674865" sldId="1577"/>
            <ac:spMk id="19" creationId="{08E9B85A-AAF6-58F6-AAF5-05F3A32471EB}"/>
          </ac:spMkLst>
        </pc:spChg>
        <pc:spChg chg="add mod">
          <ac:chgData name="Neamtu, Catalin" userId="9080cbee-5c34-4bef-bac2-824a8fb2fa09" providerId="ADAL" clId="{2AA1250C-5B59-4A24-B4FC-7639EBF69FE6}" dt="2023-05-16T11:14:08.150" v="416" actId="1076"/>
          <ac:spMkLst>
            <pc:docMk/>
            <pc:sldMk cId="3290674865" sldId="1577"/>
            <ac:spMk id="20" creationId="{A46B66B8-16AB-450C-B935-4F99B8DBFFD2}"/>
          </ac:spMkLst>
        </pc:spChg>
        <pc:grpChg chg="del">
          <ac:chgData name="Neamtu, Catalin" userId="9080cbee-5c34-4bef-bac2-824a8fb2fa09" providerId="ADAL" clId="{2AA1250C-5B59-4A24-B4FC-7639EBF69FE6}" dt="2023-05-16T11:09:40.922" v="390" actId="478"/>
          <ac:grpSpMkLst>
            <pc:docMk/>
            <pc:sldMk cId="3290674865" sldId="1577"/>
            <ac:grpSpMk id="2" creationId="{3BC7EB93-33A7-4B4D-5199-C1386965F03F}"/>
          </ac:grpSpMkLst>
        </pc:grpChg>
        <pc:grpChg chg="add del mod">
          <ac:chgData name="Neamtu, Catalin" userId="9080cbee-5c34-4bef-bac2-824a8fb2fa09" providerId="ADAL" clId="{2AA1250C-5B59-4A24-B4FC-7639EBF69FE6}" dt="2023-05-16T11:10:16.134" v="394"/>
          <ac:grpSpMkLst>
            <pc:docMk/>
            <pc:sldMk cId="3290674865" sldId="1577"/>
            <ac:grpSpMk id="9" creationId="{B43D7DC9-D8E6-5210-A4FA-EB8A65FAAB45}"/>
          </ac:grpSpMkLst>
        </pc:grpChg>
        <pc:grpChg chg="add mod">
          <ac:chgData name="Neamtu, Catalin" userId="9080cbee-5c34-4bef-bac2-824a8fb2fa09" providerId="ADAL" clId="{2AA1250C-5B59-4A24-B4FC-7639EBF69FE6}" dt="2023-05-16T11:10:40.269" v="396" actId="1076"/>
          <ac:grpSpMkLst>
            <pc:docMk/>
            <pc:sldMk cId="3290674865" sldId="1577"/>
            <ac:grpSpMk id="14" creationId="{3E0A60FB-9C62-8120-1231-2FBBFF106951}"/>
          </ac:grpSpMkLst>
        </pc:grpChg>
        <pc:picChg chg="add mod">
          <ac:chgData name="Neamtu, Catalin" userId="9080cbee-5c34-4bef-bac2-824a8fb2fa09" providerId="ADAL" clId="{2AA1250C-5B59-4A24-B4FC-7639EBF69FE6}" dt="2023-05-17T18:59:46.930" v="1093" actId="1076"/>
          <ac:picMkLst>
            <pc:docMk/>
            <pc:sldMk cId="3290674865" sldId="1577"/>
            <ac:picMk id="2" creationId="{D6727B30-576E-319D-E853-95F8CF14538E}"/>
          </ac:picMkLst>
        </pc:picChg>
        <pc:picChg chg="mod">
          <ac:chgData name="Neamtu, Catalin" userId="9080cbee-5c34-4bef-bac2-824a8fb2fa09" providerId="ADAL" clId="{2AA1250C-5B59-4A24-B4FC-7639EBF69FE6}" dt="2023-05-16T11:26:38.011" v="524" actId="14100"/>
          <ac:picMkLst>
            <pc:docMk/>
            <pc:sldMk cId="3290674865" sldId="1577"/>
            <ac:picMk id="5" creationId="{00000000-0000-0000-0000-000000000000}"/>
          </ac:picMkLst>
        </pc:picChg>
        <pc:picChg chg="mod">
          <ac:chgData name="Neamtu, Catalin" userId="9080cbee-5c34-4bef-bac2-824a8fb2fa09" providerId="ADAL" clId="{2AA1250C-5B59-4A24-B4FC-7639EBF69FE6}" dt="2023-05-16T11:10:08.339" v="391"/>
          <ac:picMkLst>
            <pc:docMk/>
            <pc:sldMk cId="3290674865" sldId="1577"/>
            <ac:picMk id="10" creationId="{7B3D79A6-87A1-1B38-1192-1CFE6F24CEC0}"/>
          </ac:picMkLst>
        </pc:picChg>
        <pc:picChg chg="mod">
          <ac:chgData name="Neamtu, Catalin" userId="9080cbee-5c34-4bef-bac2-824a8fb2fa09" providerId="ADAL" clId="{2AA1250C-5B59-4A24-B4FC-7639EBF69FE6}" dt="2023-05-16T11:10:36.984" v="395"/>
          <ac:picMkLst>
            <pc:docMk/>
            <pc:sldMk cId="3290674865" sldId="1577"/>
            <ac:picMk id="15" creationId="{71908E98-1C8F-105B-9B4D-47D6E42C4930}"/>
          </ac:picMkLst>
        </pc:picChg>
        <pc:cxnChg chg="mod">
          <ac:chgData name="Neamtu, Catalin" userId="9080cbee-5c34-4bef-bac2-824a8fb2fa09" providerId="ADAL" clId="{2AA1250C-5B59-4A24-B4FC-7639EBF69FE6}" dt="2023-05-16T11:10:08.339" v="391"/>
          <ac:cxnSpMkLst>
            <pc:docMk/>
            <pc:sldMk cId="3290674865" sldId="1577"/>
            <ac:cxnSpMk id="12" creationId="{34881E55-B68B-60F7-949D-B8AE4978B9CD}"/>
          </ac:cxnSpMkLst>
        </pc:cxnChg>
        <pc:cxnChg chg="mod">
          <ac:chgData name="Neamtu, Catalin" userId="9080cbee-5c34-4bef-bac2-824a8fb2fa09" providerId="ADAL" clId="{2AA1250C-5B59-4A24-B4FC-7639EBF69FE6}" dt="2023-05-16T11:10:36.984" v="395"/>
          <ac:cxnSpMkLst>
            <pc:docMk/>
            <pc:sldMk cId="3290674865" sldId="1577"/>
            <ac:cxnSpMk id="17" creationId="{BA248190-6F54-E665-0BE5-E019B7176295}"/>
          </ac:cxnSpMkLst>
        </pc:cxnChg>
      </pc:sldChg>
      <pc:sldChg chg="addSp delSp modSp mod modAnim">
        <pc:chgData name="Neamtu, Catalin" userId="9080cbee-5c34-4bef-bac2-824a8fb2fa09" providerId="ADAL" clId="{2AA1250C-5B59-4A24-B4FC-7639EBF69FE6}" dt="2023-05-17T19:05:31.604" v="1121" actId="1076"/>
        <pc:sldMkLst>
          <pc:docMk/>
          <pc:sldMk cId="748164239" sldId="1663"/>
        </pc:sldMkLst>
        <pc:spChg chg="add del mod">
          <ac:chgData name="Neamtu, Catalin" userId="9080cbee-5c34-4bef-bac2-824a8fb2fa09" providerId="ADAL" clId="{2AA1250C-5B59-4A24-B4FC-7639EBF69FE6}" dt="2023-05-17T18:49:22.261" v="1051" actId="478"/>
          <ac:spMkLst>
            <pc:docMk/>
            <pc:sldMk cId="748164239" sldId="1663"/>
            <ac:spMk id="3" creationId="{D866F15F-A538-B154-6054-EBB4389C04A2}"/>
          </ac:spMkLst>
        </pc:spChg>
        <pc:spChg chg="mod">
          <ac:chgData name="Neamtu, Catalin" userId="9080cbee-5c34-4bef-bac2-824a8fb2fa09" providerId="ADAL" clId="{2AA1250C-5B59-4A24-B4FC-7639EBF69FE6}" dt="2023-05-17T18:49:16.966" v="1050" actId="20577"/>
          <ac:spMkLst>
            <pc:docMk/>
            <pc:sldMk cId="748164239" sldId="1663"/>
            <ac:spMk id="5" creationId="{407DA68D-65F9-076F-9743-5B01F1A9A6E4}"/>
          </ac:spMkLst>
        </pc:spChg>
        <pc:spChg chg="add mod">
          <ac:chgData name="Neamtu, Catalin" userId="9080cbee-5c34-4bef-bac2-824a8fb2fa09" providerId="ADAL" clId="{2AA1250C-5B59-4A24-B4FC-7639EBF69FE6}" dt="2023-05-17T18:50:37.134" v="1059" actId="1076"/>
          <ac:spMkLst>
            <pc:docMk/>
            <pc:sldMk cId="748164239" sldId="1663"/>
            <ac:spMk id="7" creationId="{FCCF082E-BC60-9C11-0046-1F9E23385317}"/>
          </ac:spMkLst>
        </pc:spChg>
        <pc:spChg chg="add del mod">
          <ac:chgData name="Neamtu, Catalin" userId="9080cbee-5c34-4bef-bac2-824a8fb2fa09" providerId="ADAL" clId="{2AA1250C-5B59-4A24-B4FC-7639EBF69FE6}" dt="2023-05-16T11:19:52.710" v="507" actId="478"/>
          <ac:spMkLst>
            <pc:docMk/>
            <pc:sldMk cId="748164239" sldId="1663"/>
            <ac:spMk id="8" creationId="{D6770695-204B-10B6-AA37-FF672CD6E4D9}"/>
          </ac:spMkLst>
        </pc:spChg>
        <pc:spChg chg="mod">
          <ac:chgData name="Neamtu, Catalin" userId="9080cbee-5c34-4bef-bac2-824a8fb2fa09" providerId="ADAL" clId="{2AA1250C-5B59-4A24-B4FC-7639EBF69FE6}" dt="2023-05-17T18:50:43.575" v="1060" actId="1076"/>
          <ac:spMkLst>
            <pc:docMk/>
            <pc:sldMk cId="748164239" sldId="1663"/>
            <ac:spMk id="8" creationId="{F66647DD-B074-8C89-B56E-0957510545B0}"/>
          </ac:spMkLst>
        </pc:spChg>
        <pc:spChg chg="mod">
          <ac:chgData name="Neamtu, Catalin" userId="9080cbee-5c34-4bef-bac2-824a8fb2fa09" providerId="ADAL" clId="{2AA1250C-5B59-4A24-B4FC-7639EBF69FE6}" dt="2023-05-16T11:19:58.379" v="508" actId="1076"/>
          <ac:spMkLst>
            <pc:docMk/>
            <pc:sldMk cId="748164239" sldId="1663"/>
            <ac:spMk id="11" creationId="{D42C4964-609E-D437-25E6-660F44F5E512}"/>
          </ac:spMkLst>
        </pc:spChg>
        <pc:spChg chg="mod">
          <ac:chgData name="Neamtu, Catalin" userId="9080cbee-5c34-4bef-bac2-824a8fb2fa09" providerId="ADAL" clId="{2AA1250C-5B59-4A24-B4FC-7639EBF69FE6}" dt="2023-05-16T11:19:25.351" v="468"/>
          <ac:spMkLst>
            <pc:docMk/>
            <pc:sldMk cId="748164239" sldId="1663"/>
            <ac:spMk id="13" creationId="{5A725192-3C4A-1005-B8B4-582BDDF6CA5F}"/>
          </ac:spMkLst>
        </pc:spChg>
        <pc:spChg chg="mod">
          <ac:chgData name="Neamtu, Catalin" userId="9080cbee-5c34-4bef-bac2-824a8fb2fa09" providerId="ADAL" clId="{2AA1250C-5B59-4A24-B4FC-7639EBF69FE6}" dt="2023-05-17T18:49:49.153" v="1052"/>
          <ac:spMkLst>
            <pc:docMk/>
            <pc:sldMk cId="748164239" sldId="1663"/>
            <ac:spMk id="14" creationId="{717CA8B6-65CD-9765-6791-5B92868DAEC1}"/>
          </ac:spMkLst>
        </pc:spChg>
        <pc:spChg chg="mod">
          <ac:chgData name="Neamtu, Catalin" userId="9080cbee-5c34-4bef-bac2-824a8fb2fa09" providerId="ADAL" clId="{2AA1250C-5B59-4A24-B4FC-7639EBF69FE6}" dt="2023-05-17T18:49:49.153" v="1052"/>
          <ac:spMkLst>
            <pc:docMk/>
            <pc:sldMk cId="748164239" sldId="1663"/>
            <ac:spMk id="15" creationId="{EAE13D18-C8F8-D7A0-025E-6881A538E965}"/>
          </ac:spMkLst>
        </pc:spChg>
        <pc:spChg chg="add mod">
          <ac:chgData name="Neamtu, Catalin" userId="9080cbee-5c34-4bef-bac2-824a8fb2fa09" providerId="ADAL" clId="{2AA1250C-5B59-4A24-B4FC-7639EBF69FE6}" dt="2023-05-17T18:50:18.724" v="1056" actId="1076"/>
          <ac:spMkLst>
            <pc:docMk/>
            <pc:sldMk cId="748164239" sldId="1663"/>
            <ac:spMk id="16" creationId="{D381DAFC-DF23-6858-0850-C9561AAB0FB5}"/>
          </ac:spMkLst>
        </pc:spChg>
        <pc:grpChg chg="add mod">
          <ac:chgData name="Neamtu, Catalin" userId="9080cbee-5c34-4bef-bac2-824a8fb2fa09" providerId="ADAL" clId="{2AA1250C-5B59-4A24-B4FC-7639EBF69FE6}" dt="2023-05-17T19:05:31.604" v="1121" actId="1076"/>
          <ac:grpSpMkLst>
            <pc:docMk/>
            <pc:sldMk cId="748164239" sldId="1663"/>
            <ac:grpSpMk id="2" creationId="{1CD48D6E-7AA5-21AD-7928-A4CE810562A4}"/>
          </ac:grpSpMkLst>
        </pc:grpChg>
        <pc:grpChg chg="add mod">
          <ac:chgData name="Neamtu, Catalin" userId="9080cbee-5c34-4bef-bac2-824a8fb2fa09" providerId="ADAL" clId="{2AA1250C-5B59-4A24-B4FC-7639EBF69FE6}" dt="2023-05-17T18:50:26.705" v="1057" actId="1076"/>
          <ac:grpSpMkLst>
            <pc:docMk/>
            <pc:sldMk cId="748164239" sldId="1663"/>
            <ac:grpSpMk id="9" creationId="{82841CF8-EDF0-0E28-DC05-8CB9AEE9AC5B}"/>
          </ac:grpSpMkLst>
        </pc:grpChg>
        <pc:grpChg chg="add del mod">
          <ac:chgData name="Neamtu, Catalin" userId="9080cbee-5c34-4bef-bac2-824a8fb2fa09" providerId="ADAL" clId="{2AA1250C-5B59-4A24-B4FC-7639EBF69FE6}" dt="2023-05-17T18:49:51.932" v="1053"/>
          <ac:grpSpMkLst>
            <pc:docMk/>
            <pc:sldMk cId="748164239" sldId="1663"/>
            <ac:grpSpMk id="10" creationId="{5D07AD9B-CFA1-36D4-C53B-8C10D7088E0B}"/>
          </ac:grpSpMkLst>
        </pc:grpChg>
        <pc:picChg chg="add mod">
          <ac:chgData name="Neamtu, Catalin" userId="9080cbee-5c34-4bef-bac2-824a8fb2fa09" providerId="ADAL" clId="{2AA1250C-5B59-4A24-B4FC-7639EBF69FE6}" dt="2023-05-17T18:50:32.064" v="1058" actId="1076"/>
          <ac:picMkLst>
            <pc:docMk/>
            <pc:sldMk cId="748164239" sldId="1663"/>
            <ac:picMk id="6" creationId="{AA1DF2CC-5578-EDB1-2629-058818509529}"/>
          </ac:picMkLst>
        </pc:picChg>
        <pc:picChg chg="del mod">
          <ac:chgData name="Neamtu, Catalin" userId="9080cbee-5c34-4bef-bac2-824a8fb2fa09" providerId="ADAL" clId="{2AA1250C-5B59-4A24-B4FC-7639EBF69FE6}" dt="2023-05-16T11:19:47.878" v="506" actId="478"/>
          <ac:picMkLst>
            <pc:docMk/>
            <pc:sldMk cId="748164239" sldId="1663"/>
            <ac:picMk id="10" creationId="{02E354B8-BCC4-0D2B-9E31-8DF689369050}"/>
          </ac:picMkLst>
        </pc:picChg>
        <pc:picChg chg="add del mod">
          <ac:chgData name="Neamtu, Catalin" userId="9080cbee-5c34-4bef-bac2-824a8fb2fa09" providerId="ADAL" clId="{2AA1250C-5B59-4A24-B4FC-7639EBF69FE6}" dt="2023-05-16T11:22:26.356" v="521" actId="478"/>
          <ac:picMkLst>
            <pc:docMk/>
            <pc:sldMk cId="748164239" sldId="1663"/>
            <ac:picMk id="14" creationId="{ACB08846-49CA-87AE-B7D5-23DE701926DF}"/>
          </ac:picMkLst>
        </pc:picChg>
        <pc:picChg chg="mod">
          <ac:chgData name="Neamtu, Catalin" userId="9080cbee-5c34-4bef-bac2-824a8fb2fa09" providerId="ADAL" clId="{2AA1250C-5B59-4A24-B4FC-7639EBF69FE6}" dt="2023-05-17T18:50:11.597" v="1055" actId="1076"/>
          <ac:picMkLst>
            <pc:docMk/>
            <pc:sldMk cId="748164239" sldId="1663"/>
            <ac:picMk id="250886" creationId="{00000000-0000-0000-0000-000000000000}"/>
          </ac:picMkLst>
        </pc:picChg>
        <pc:cxnChg chg="mod">
          <ac:chgData name="Neamtu, Catalin" userId="9080cbee-5c34-4bef-bac2-824a8fb2fa09" providerId="ADAL" clId="{2AA1250C-5B59-4A24-B4FC-7639EBF69FE6}" dt="2023-05-16T11:21:03.004" v="509" actId="1076"/>
          <ac:cxnSpMkLst>
            <pc:docMk/>
            <pc:sldMk cId="748164239" sldId="1663"/>
            <ac:cxnSpMk id="12" creationId="{9D8017EA-47DD-8CEB-8651-1B929BC3F247}"/>
          </ac:cxnSpMkLst>
        </pc:cxnChg>
      </pc:sldChg>
      <pc:sldChg chg="modSp del mod">
        <pc:chgData name="Neamtu, Catalin" userId="9080cbee-5c34-4bef-bac2-824a8fb2fa09" providerId="ADAL" clId="{2AA1250C-5B59-4A24-B4FC-7639EBF69FE6}" dt="2023-05-17T19:12:47.931" v="1145" actId="2696"/>
        <pc:sldMkLst>
          <pc:docMk/>
          <pc:sldMk cId="0" sldId="2076136870"/>
        </pc:sldMkLst>
        <pc:picChg chg="mod">
          <ac:chgData name="Neamtu, Catalin" userId="9080cbee-5c34-4bef-bac2-824a8fb2fa09" providerId="ADAL" clId="{2AA1250C-5B59-4A24-B4FC-7639EBF69FE6}" dt="2023-05-17T19:11:44.391" v="1138" actId="14100"/>
          <ac:picMkLst>
            <pc:docMk/>
            <pc:sldMk cId="0" sldId="2076136870"/>
            <ac:picMk id="8" creationId="{1DBE00CE-82EB-115A-F491-5A550569ECC4}"/>
          </ac:picMkLst>
        </pc:picChg>
      </pc:sldChg>
      <pc:sldChg chg="addSp delSp modSp mod">
        <pc:chgData name="Neamtu, Catalin" userId="9080cbee-5c34-4bef-bac2-824a8fb2fa09" providerId="ADAL" clId="{2AA1250C-5B59-4A24-B4FC-7639EBF69FE6}" dt="2023-05-17T19:12:34.727" v="1144" actId="1076"/>
        <pc:sldMkLst>
          <pc:docMk/>
          <pc:sldMk cId="0" sldId="2076136880"/>
        </pc:sldMkLst>
        <pc:spChg chg="add mod">
          <ac:chgData name="Neamtu, Catalin" userId="9080cbee-5c34-4bef-bac2-824a8fb2fa09" providerId="ADAL" clId="{2AA1250C-5B59-4A24-B4FC-7639EBF69FE6}" dt="2023-05-17T06:54:37.582" v="973" actId="1076"/>
          <ac:spMkLst>
            <pc:docMk/>
            <pc:sldMk cId="0" sldId="2076136880"/>
            <ac:spMk id="17" creationId="{25CEFE6F-EB99-70DC-9A2A-8EAF5F1525C9}"/>
          </ac:spMkLst>
        </pc:spChg>
        <pc:picChg chg="add del mod">
          <ac:chgData name="Neamtu, Catalin" userId="9080cbee-5c34-4bef-bac2-824a8fb2fa09" providerId="ADAL" clId="{2AA1250C-5B59-4A24-B4FC-7639EBF69FE6}" dt="2023-05-17T19:10:37.756" v="1132" actId="478"/>
          <ac:picMkLst>
            <pc:docMk/>
            <pc:sldMk cId="0" sldId="2076136880"/>
            <ac:picMk id="3" creationId="{40FD5617-07AF-8036-99D1-6C14C23DDBEA}"/>
          </ac:picMkLst>
        </pc:picChg>
        <pc:picChg chg="mod">
          <ac:chgData name="Neamtu, Catalin" userId="9080cbee-5c34-4bef-bac2-824a8fb2fa09" providerId="ADAL" clId="{2AA1250C-5B59-4A24-B4FC-7639EBF69FE6}" dt="2023-05-17T19:12:29.569" v="1143" actId="14100"/>
          <ac:picMkLst>
            <pc:docMk/>
            <pc:sldMk cId="0" sldId="2076136880"/>
            <ac:picMk id="11" creationId="{2ADF9EFA-942A-AFCC-76CD-E26DCA3DD569}"/>
          </ac:picMkLst>
        </pc:picChg>
        <pc:picChg chg="del">
          <ac:chgData name="Neamtu, Catalin" userId="9080cbee-5c34-4bef-bac2-824a8fb2fa09" providerId="ADAL" clId="{2AA1250C-5B59-4A24-B4FC-7639EBF69FE6}" dt="2023-05-17T19:10:25.119" v="1130" actId="478"/>
          <ac:picMkLst>
            <pc:docMk/>
            <pc:sldMk cId="0" sldId="2076136880"/>
            <ac:picMk id="14" creationId="{2D450004-AF8B-DFBE-5E13-F0841848554E}"/>
          </ac:picMkLst>
        </pc:picChg>
        <pc:picChg chg="add del mod">
          <ac:chgData name="Neamtu, Catalin" userId="9080cbee-5c34-4bef-bac2-824a8fb2fa09" providerId="ADAL" clId="{2AA1250C-5B59-4A24-B4FC-7639EBF69FE6}" dt="2023-05-17T19:11:20.782" v="1136" actId="478"/>
          <ac:picMkLst>
            <pc:docMk/>
            <pc:sldMk cId="0" sldId="2076136880"/>
            <ac:picMk id="19" creationId="{F0EB9F84-06AA-63F4-7AB4-8E9F2763EF4A}"/>
          </ac:picMkLst>
        </pc:picChg>
        <pc:picChg chg="add mod">
          <ac:chgData name="Neamtu, Catalin" userId="9080cbee-5c34-4bef-bac2-824a8fb2fa09" providerId="ADAL" clId="{2AA1250C-5B59-4A24-B4FC-7639EBF69FE6}" dt="2023-05-17T19:12:34.727" v="1144" actId="1076"/>
          <ac:picMkLst>
            <pc:docMk/>
            <pc:sldMk cId="0" sldId="2076136880"/>
            <ac:picMk id="20" creationId="{BCF5674A-DFA6-1402-0A8A-0D65FAC10587}"/>
          </ac:picMkLst>
        </pc:picChg>
      </pc:sldChg>
      <pc:sldChg chg="addSp delSp modSp add del mod delAnim">
        <pc:chgData name="Neamtu, Catalin" userId="9080cbee-5c34-4bef-bac2-824a8fb2fa09" providerId="ADAL" clId="{2AA1250C-5B59-4A24-B4FC-7639EBF69FE6}" dt="2023-05-17T18:51:49.827" v="1061" actId="2696"/>
        <pc:sldMkLst>
          <pc:docMk/>
          <pc:sldMk cId="2975493204" sldId="2076136881"/>
        </pc:sldMkLst>
        <pc:spChg chg="del mod topLvl">
          <ac:chgData name="Neamtu, Catalin" userId="9080cbee-5c34-4bef-bac2-824a8fb2fa09" providerId="ADAL" clId="{2AA1250C-5B59-4A24-B4FC-7639EBF69FE6}" dt="2023-05-16T11:35:45.162" v="531" actId="478"/>
          <ac:spMkLst>
            <pc:docMk/>
            <pc:sldMk cId="2975493204" sldId="2076136881"/>
            <ac:spMk id="7" creationId="{F2C3A135-B824-D28C-5D4C-F2093CEC271A}"/>
          </ac:spMkLst>
        </pc:spChg>
        <pc:spChg chg="mod topLvl">
          <ac:chgData name="Neamtu, Catalin" userId="9080cbee-5c34-4bef-bac2-824a8fb2fa09" providerId="ADAL" clId="{2AA1250C-5B59-4A24-B4FC-7639EBF69FE6}" dt="2023-05-16T11:40:02.308" v="577" actId="20577"/>
          <ac:spMkLst>
            <pc:docMk/>
            <pc:sldMk cId="2975493204" sldId="2076136881"/>
            <ac:spMk id="9" creationId="{47B7C187-B260-1D42-B3AD-60BE05ADEE23}"/>
          </ac:spMkLst>
        </pc:spChg>
        <pc:spChg chg="mod">
          <ac:chgData name="Neamtu, Catalin" userId="9080cbee-5c34-4bef-bac2-824a8fb2fa09" providerId="ADAL" clId="{2AA1250C-5B59-4A24-B4FC-7639EBF69FE6}" dt="2023-05-16T11:39:08.448" v="566" actId="20577"/>
          <ac:spMkLst>
            <pc:docMk/>
            <pc:sldMk cId="2975493204" sldId="2076136881"/>
            <ac:spMk id="17" creationId="{196EA0CF-5001-50A8-1497-3A7BDED9C50C}"/>
          </ac:spMkLst>
        </pc:spChg>
        <pc:grpChg chg="del">
          <ac:chgData name="Neamtu, Catalin" userId="9080cbee-5c34-4bef-bac2-824a8fb2fa09" providerId="ADAL" clId="{2AA1250C-5B59-4A24-B4FC-7639EBF69FE6}" dt="2023-05-16T11:35:45.162" v="531" actId="478"/>
          <ac:grpSpMkLst>
            <pc:docMk/>
            <pc:sldMk cId="2975493204" sldId="2076136881"/>
            <ac:grpSpMk id="2" creationId="{D5622705-422E-41F8-2308-639D9807B447}"/>
          </ac:grpSpMkLst>
        </pc:grpChg>
        <pc:grpChg chg="mod">
          <ac:chgData name="Neamtu, Catalin" userId="9080cbee-5c34-4bef-bac2-824a8fb2fa09" providerId="ADAL" clId="{2AA1250C-5B59-4A24-B4FC-7639EBF69FE6}" dt="2023-05-16T11:40:11.103" v="578" actId="1076"/>
          <ac:grpSpMkLst>
            <pc:docMk/>
            <pc:sldMk cId="2975493204" sldId="2076136881"/>
            <ac:grpSpMk id="12" creationId="{FCF23371-7278-4FB7-6D5B-C586B0E323EE}"/>
          </ac:grpSpMkLst>
        </pc:grpChg>
        <pc:picChg chg="add mod">
          <ac:chgData name="Neamtu, Catalin" userId="9080cbee-5c34-4bef-bac2-824a8fb2fa09" providerId="ADAL" clId="{2AA1250C-5B59-4A24-B4FC-7639EBF69FE6}" dt="2023-05-16T17:19:56.516" v="717" actId="14100"/>
          <ac:picMkLst>
            <pc:docMk/>
            <pc:sldMk cId="2975493204" sldId="2076136881"/>
            <ac:picMk id="2" creationId="{73F5DD8B-901B-743C-37EA-61B2C92A7DDD}"/>
          </ac:picMkLst>
        </pc:picChg>
        <pc:picChg chg="del">
          <ac:chgData name="Neamtu, Catalin" userId="9080cbee-5c34-4bef-bac2-824a8fb2fa09" providerId="ADAL" clId="{2AA1250C-5B59-4A24-B4FC-7639EBF69FE6}" dt="2023-05-16T11:35:33.498" v="529" actId="478"/>
          <ac:picMkLst>
            <pc:docMk/>
            <pc:sldMk cId="2975493204" sldId="2076136881"/>
            <ac:picMk id="8" creationId="{069F0045-D06C-0F48-BE98-FDAC0D0C8797}"/>
          </ac:picMkLst>
        </pc:picChg>
        <pc:picChg chg="del">
          <ac:chgData name="Neamtu, Catalin" userId="9080cbee-5c34-4bef-bac2-824a8fb2fa09" providerId="ADAL" clId="{2AA1250C-5B59-4A24-B4FC-7639EBF69FE6}" dt="2023-05-16T11:35:31.864" v="528" actId="478"/>
          <ac:picMkLst>
            <pc:docMk/>
            <pc:sldMk cId="2975493204" sldId="2076136881"/>
            <ac:picMk id="14" creationId="{C5339DA8-5A55-E64E-9F01-45C95F6BAB07}"/>
          </ac:picMkLst>
        </pc:picChg>
        <pc:picChg chg="add del mod">
          <ac:chgData name="Neamtu, Catalin" userId="9080cbee-5c34-4bef-bac2-824a8fb2fa09" providerId="ADAL" clId="{2AA1250C-5B59-4A24-B4FC-7639EBF69FE6}" dt="2023-05-16T17:19:25.794" v="712" actId="478"/>
          <ac:picMkLst>
            <pc:docMk/>
            <pc:sldMk cId="2975493204" sldId="2076136881"/>
            <ac:picMk id="1026" creationId="{AEDE1A91-DBCD-B0B6-B608-9E503BDC2265}"/>
          </ac:picMkLst>
        </pc:picChg>
        <pc:picChg chg="add mod">
          <ac:chgData name="Neamtu, Catalin" userId="9080cbee-5c34-4bef-bac2-824a8fb2fa09" providerId="ADAL" clId="{2AA1250C-5B59-4A24-B4FC-7639EBF69FE6}" dt="2023-05-16T11:38:14.979" v="557" actId="14100"/>
          <ac:picMkLst>
            <pc:docMk/>
            <pc:sldMk cId="2975493204" sldId="2076136881"/>
            <ac:picMk id="1028" creationId="{4E0C02AF-5591-F43A-499A-8372912B7167}"/>
          </ac:picMkLst>
        </pc:picChg>
        <pc:picChg chg="add mod">
          <ac:chgData name="Neamtu, Catalin" userId="9080cbee-5c34-4bef-bac2-824a8fb2fa09" providerId="ADAL" clId="{2AA1250C-5B59-4A24-B4FC-7639EBF69FE6}" dt="2023-05-16T11:39:40.106" v="570" actId="14100"/>
          <ac:picMkLst>
            <pc:docMk/>
            <pc:sldMk cId="2975493204" sldId="2076136881"/>
            <ac:picMk id="1030" creationId="{B551E336-20E1-F41C-0CA2-2ECF04E29808}"/>
          </ac:picMkLst>
        </pc:picChg>
      </pc:sldChg>
      <pc:sldChg chg="add del">
        <pc:chgData name="Neamtu, Catalin" userId="9080cbee-5c34-4bef-bac2-824a8fb2fa09" providerId="ADAL" clId="{2AA1250C-5B59-4A24-B4FC-7639EBF69FE6}" dt="2023-05-17T18:32:20.609" v="978"/>
        <pc:sldMkLst>
          <pc:docMk/>
          <pc:sldMk cId="0" sldId="2076136882"/>
        </pc:sldMkLst>
      </pc:sldChg>
    </pc:docChg>
  </pc:docChgLst>
  <pc:docChgLst>
    <pc:chgData name="Neamtu, Catalin" userId="9080cbee-5c34-4bef-bac2-824a8fb2fa09" providerId="ADAL" clId="{AF4967FC-AD4F-476D-B6EF-7B512274F4EB}"/>
    <pc:docChg chg="custSel addSld delSld modSld sldOrd">
      <pc:chgData name="Neamtu, Catalin" userId="9080cbee-5c34-4bef-bac2-824a8fb2fa09" providerId="ADAL" clId="{AF4967FC-AD4F-476D-B6EF-7B512274F4EB}" dt="2023-05-15T09:42:58.809" v="111"/>
      <pc:docMkLst>
        <pc:docMk/>
      </pc:docMkLst>
      <pc:sldChg chg="del">
        <pc:chgData name="Neamtu, Catalin" userId="9080cbee-5c34-4bef-bac2-824a8fb2fa09" providerId="ADAL" clId="{AF4967FC-AD4F-476D-B6EF-7B512274F4EB}" dt="2023-05-15T08:57:15.695" v="1" actId="2696"/>
        <pc:sldMkLst>
          <pc:docMk/>
          <pc:sldMk cId="2608444645" sldId="259"/>
        </pc:sldMkLst>
      </pc:sldChg>
      <pc:sldChg chg="ord">
        <pc:chgData name="Neamtu, Catalin" userId="9080cbee-5c34-4bef-bac2-824a8fb2fa09" providerId="ADAL" clId="{AF4967FC-AD4F-476D-B6EF-7B512274F4EB}" dt="2023-05-15T09:09:01.932" v="55"/>
        <pc:sldMkLst>
          <pc:docMk/>
          <pc:sldMk cId="260181345" sldId="260"/>
        </pc:sldMkLst>
      </pc:sldChg>
      <pc:sldChg chg="del">
        <pc:chgData name="Neamtu, Catalin" userId="9080cbee-5c34-4bef-bac2-824a8fb2fa09" providerId="ADAL" clId="{AF4967FC-AD4F-476D-B6EF-7B512274F4EB}" dt="2023-05-15T08:57:28.548" v="2" actId="2696"/>
        <pc:sldMkLst>
          <pc:docMk/>
          <pc:sldMk cId="3482257891" sldId="261"/>
        </pc:sldMkLst>
      </pc:sldChg>
      <pc:sldChg chg="ord">
        <pc:chgData name="Neamtu, Catalin" userId="9080cbee-5c34-4bef-bac2-824a8fb2fa09" providerId="ADAL" clId="{AF4967FC-AD4F-476D-B6EF-7B512274F4EB}" dt="2023-05-15T09:21:38.534" v="90"/>
        <pc:sldMkLst>
          <pc:docMk/>
          <pc:sldMk cId="323061732" sldId="320"/>
        </pc:sldMkLst>
      </pc:sldChg>
      <pc:sldChg chg="del">
        <pc:chgData name="Neamtu, Catalin" userId="9080cbee-5c34-4bef-bac2-824a8fb2fa09" providerId="ADAL" clId="{AF4967FC-AD4F-476D-B6EF-7B512274F4EB}" dt="2023-05-15T09:01:36.320" v="20" actId="2696"/>
        <pc:sldMkLst>
          <pc:docMk/>
          <pc:sldMk cId="637676803" sldId="322"/>
        </pc:sldMkLst>
      </pc:sldChg>
      <pc:sldChg chg="del">
        <pc:chgData name="Neamtu, Catalin" userId="9080cbee-5c34-4bef-bac2-824a8fb2fa09" providerId="ADAL" clId="{AF4967FC-AD4F-476D-B6EF-7B512274F4EB}" dt="2023-05-15T09:01:42.114" v="21" actId="2696"/>
        <pc:sldMkLst>
          <pc:docMk/>
          <pc:sldMk cId="2551233139" sldId="323"/>
        </pc:sldMkLst>
      </pc:sldChg>
      <pc:sldChg chg="del">
        <pc:chgData name="Neamtu, Catalin" userId="9080cbee-5c34-4bef-bac2-824a8fb2fa09" providerId="ADAL" clId="{AF4967FC-AD4F-476D-B6EF-7B512274F4EB}" dt="2023-05-15T09:21:12.690" v="88" actId="2696"/>
        <pc:sldMkLst>
          <pc:docMk/>
          <pc:sldMk cId="597642465" sldId="324"/>
        </pc:sldMkLst>
      </pc:sldChg>
      <pc:sldChg chg="del">
        <pc:chgData name="Neamtu, Catalin" userId="9080cbee-5c34-4bef-bac2-824a8fb2fa09" providerId="ADAL" clId="{AF4967FC-AD4F-476D-B6EF-7B512274F4EB}" dt="2023-05-15T09:01:49.914" v="22" actId="2696"/>
        <pc:sldMkLst>
          <pc:docMk/>
          <pc:sldMk cId="3752893097" sldId="325"/>
        </pc:sldMkLst>
      </pc:sldChg>
      <pc:sldChg chg="del">
        <pc:chgData name="Neamtu, Catalin" userId="9080cbee-5c34-4bef-bac2-824a8fb2fa09" providerId="ADAL" clId="{AF4967FC-AD4F-476D-B6EF-7B512274F4EB}" dt="2023-05-15T09:01:54.727" v="23" actId="2696"/>
        <pc:sldMkLst>
          <pc:docMk/>
          <pc:sldMk cId="652588771" sldId="326"/>
        </pc:sldMkLst>
      </pc:sldChg>
      <pc:sldChg chg="del">
        <pc:chgData name="Neamtu, Catalin" userId="9080cbee-5c34-4bef-bac2-824a8fb2fa09" providerId="ADAL" clId="{AF4967FC-AD4F-476D-B6EF-7B512274F4EB}" dt="2023-05-15T09:02:22.344" v="25" actId="2696"/>
        <pc:sldMkLst>
          <pc:docMk/>
          <pc:sldMk cId="1559728598" sldId="327"/>
        </pc:sldMkLst>
      </pc:sldChg>
      <pc:sldChg chg="del">
        <pc:chgData name="Neamtu, Catalin" userId="9080cbee-5c34-4bef-bac2-824a8fb2fa09" providerId="ADAL" clId="{AF4967FC-AD4F-476D-B6EF-7B512274F4EB}" dt="2023-05-15T09:08:09.773" v="52" actId="2696"/>
        <pc:sldMkLst>
          <pc:docMk/>
          <pc:sldMk cId="3358852292" sldId="328"/>
        </pc:sldMkLst>
      </pc:sldChg>
      <pc:sldChg chg="del">
        <pc:chgData name="Neamtu, Catalin" userId="9080cbee-5c34-4bef-bac2-824a8fb2fa09" providerId="ADAL" clId="{AF4967FC-AD4F-476D-B6EF-7B512274F4EB}" dt="2023-05-15T09:01:21.550" v="18" actId="47"/>
        <pc:sldMkLst>
          <pc:docMk/>
          <pc:sldMk cId="3465154807" sldId="330"/>
        </pc:sldMkLst>
      </pc:sldChg>
      <pc:sldChg chg="del">
        <pc:chgData name="Neamtu, Catalin" userId="9080cbee-5c34-4bef-bac2-824a8fb2fa09" providerId="ADAL" clId="{AF4967FC-AD4F-476D-B6EF-7B512274F4EB}" dt="2023-05-15T09:01:21.550" v="18" actId="47"/>
        <pc:sldMkLst>
          <pc:docMk/>
          <pc:sldMk cId="82796373" sldId="357"/>
        </pc:sldMkLst>
      </pc:sldChg>
      <pc:sldChg chg="del">
        <pc:chgData name="Neamtu, Catalin" userId="9080cbee-5c34-4bef-bac2-824a8fb2fa09" providerId="ADAL" clId="{AF4967FC-AD4F-476D-B6EF-7B512274F4EB}" dt="2023-05-15T09:01:21.550" v="18" actId="47"/>
        <pc:sldMkLst>
          <pc:docMk/>
          <pc:sldMk cId="281649929" sldId="358"/>
        </pc:sldMkLst>
      </pc:sldChg>
      <pc:sldChg chg="del">
        <pc:chgData name="Neamtu, Catalin" userId="9080cbee-5c34-4bef-bac2-824a8fb2fa09" providerId="ADAL" clId="{AF4967FC-AD4F-476D-B6EF-7B512274F4EB}" dt="2023-05-15T09:02:00.105" v="24" actId="2696"/>
        <pc:sldMkLst>
          <pc:docMk/>
          <pc:sldMk cId="2338832663" sldId="371"/>
        </pc:sldMkLst>
      </pc:sldChg>
      <pc:sldChg chg="del">
        <pc:chgData name="Neamtu, Catalin" userId="9080cbee-5c34-4bef-bac2-824a8fb2fa09" providerId="ADAL" clId="{AF4967FC-AD4F-476D-B6EF-7B512274F4EB}" dt="2023-05-15T09:08:17.157" v="53" actId="2696"/>
        <pc:sldMkLst>
          <pc:docMk/>
          <pc:sldMk cId="1036867474" sldId="372"/>
        </pc:sldMkLst>
      </pc:sldChg>
      <pc:sldChg chg="del">
        <pc:chgData name="Neamtu, Catalin" userId="9080cbee-5c34-4bef-bac2-824a8fb2fa09" providerId="ADAL" clId="{AF4967FC-AD4F-476D-B6EF-7B512274F4EB}" dt="2023-05-15T09:07:17.411" v="47" actId="2696"/>
        <pc:sldMkLst>
          <pc:docMk/>
          <pc:sldMk cId="4027272085" sldId="373"/>
        </pc:sldMkLst>
      </pc:sldChg>
      <pc:sldChg chg="del">
        <pc:chgData name="Neamtu, Catalin" userId="9080cbee-5c34-4bef-bac2-824a8fb2fa09" providerId="ADAL" clId="{AF4967FC-AD4F-476D-B6EF-7B512274F4EB}" dt="2023-05-15T09:07:12.119" v="46" actId="2696"/>
        <pc:sldMkLst>
          <pc:docMk/>
          <pc:sldMk cId="3001555009" sldId="374"/>
        </pc:sldMkLst>
      </pc:sldChg>
      <pc:sldChg chg="del">
        <pc:chgData name="Neamtu, Catalin" userId="9080cbee-5c34-4bef-bac2-824a8fb2fa09" providerId="ADAL" clId="{AF4967FC-AD4F-476D-B6EF-7B512274F4EB}" dt="2023-05-15T09:07:05.186" v="45" actId="2696"/>
        <pc:sldMkLst>
          <pc:docMk/>
          <pc:sldMk cId="2823996066" sldId="375"/>
        </pc:sldMkLst>
      </pc:sldChg>
      <pc:sldChg chg="ord">
        <pc:chgData name="Neamtu, Catalin" userId="9080cbee-5c34-4bef-bac2-824a8fb2fa09" providerId="ADAL" clId="{AF4967FC-AD4F-476D-B6EF-7B512274F4EB}" dt="2023-05-15T09:24:30.117" v="101"/>
        <pc:sldMkLst>
          <pc:docMk/>
          <pc:sldMk cId="3333610169" sldId="376"/>
        </pc:sldMkLst>
      </pc:sldChg>
      <pc:sldChg chg="del">
        <pc:chgData name="Neamtu, Catalin" userId="9080cbee-5c34-4bef-bac2-824a8fb2fa09" providerId="ADAL" clId="{AF4967FC-AD4F-476D-B6EF-7B512274F4EB}" dt="2023-05-15T09:06:34.439" v="42" actId="2696"/>
        <pc:sldMkLst>
          <pc:docMk/>
          <pc:sldMk cId="3198076778" sldId="377"/>
        </pc:sldMkLst>
      </pc:sldChg>
      <pc:sldChg chg="del">
        <pc:chgData name="Neamtu, Catalin" userId="9080cbee-5c34-4bef-bac2-824a8fb2fa09" providerId="ADAL" clId="{AF4967FC-AD4F-476D-B6EF-7B512274F4EB}" dt="2023-05-15T09:06:30.592" v="41" actId="2696"/>
        <pc:sldMkLst>
          <pc:docMk/>
          <pc:sldMk cId="690653140" sldId="378"/>
        </pc:sldMkLst>
      </pc:sldChg>
      <pc:sldChg chg="del">
        <pc:chgData name="Neamtu, Catalin" userId="9080cbee-5c34-4bef-bac2-824a8fb2fa09" providerId="ADAL" clId="{AF4967FC-AD4F-476D-B6EF-7B512274F4EB}" dt="2023-05-15T09:06:18.791" v="40" actId="2696"/>
        <pc:sldMkLst>
          <pc:docMk/>
          <pc:sldMk cId="739333076" sldId="379"/>
        </pc:sldMkLst>
      </pc:sldChg>
      <pc:sldChg chg="ord">
        <pc:chgData name="Neamtu, Catalin" userId="9080cbee-5c34-4bef-bac2-824a8fb2fa09" providerId="ADAL" clId="{AF4967FC-AD4F-476D-B6EF-7B512274F4EB}" dt="2023-05-15T09:16:16.703" v="76"/>
        <pc:sldMkLst>
          <pc:docMk/>
          <pc:sldMk cId="1881501710" sldId="380"/>
        </pc:sldMkLst>
      </pc:sldChg>
      <pc:sldChg chg="del">
        <pc:chgData name="Neamtu, Catalin" userId="9080cbee-5c34-4bef-bac2-824a8fb2fa09" providerId="ADAL" clId="{AF4967FC-AD4F-476D-B6EF-7B512274F4EB}" dt="2023-05-15T09:06:05.186" v="39" actId="2696"/>
        <pc:sldMkLst>
          <pc:docMk/>
          <pc:sldMk cId="3519666596" sldId="381"/>
        </pc:sldMkLst>
      </pc:sldChg>
      <pc:sldChg chg="ord">
        <pc:chgData name="Neamtu, Catalin" userId="9080cbee-5c34-4bef-bac2-824a8fb2fa09" providerId="ADAL" clId="{AF4967FC-AD4F-476D-B6EF-7B512274F4EB}" dt="2023-05-15T09:19:30.530" v="82"/>
        <pc:sldMkLst>
          <pc:docMk/>
          <pc:sldMk cId="1627113390" sldId="382"/>
        </pc:sldMkLst>
      </pc:sldChg>
      <pc:sldChg chg="del">
        <pc:chgData name="Neamtu, Catalin" userId="9080cbee-5c34-4bef-bac2-824a8fb2fa09" providerId="ADAL" clId="{AF4967FC-AD4F-476D-B6EF-7B512274F4EB}" dt="2023-05-15T09:05:55.216" v="38" actId="2696"/>
        <pc:sldMkLst>
          <pc:docMk/>
          <pc:sldMk cId="2359182379" sldId="383"/>
        </pc:sldMkLst>
      </pc:sldChg>
      <pc:sldChg chg="del">
        <pc:chgData name="Neamtu, Catalin" userId="9080cbee-5c34-4bef-bac2-824a8fb2fa09" providerId="ADAL" clId="{AF4967FC-AD4F-476D-B6EF-7B512274F4EB}" dt="2023-05-15T09:05:51.543" v="37" actId="2696"/>
        <pc:sldMkLst>
          <pc:docMk/>
          <pc:sldMk cId="2064153043" sldId="384"/>
        </pc:sldMkLst>
      </pc:sldChg>
      <pc:sldChg chg="ord">
        <pc:chgData name="Neamtu, Catalin" userId="9080cbee-5c34-4bef-bac2-824a8fb2fa09" providerId="ADAL" clId="{AF4967FC-AD4F-476D-B6EF-7B512274F4EB}" dt="2023-05-15T09:23:43.694" v="97"/>
        <pc:sldMkLst>
          <pc:docMk/>
          <pc:sldMk cId="645432271" sldId="385"/>
        </pc:sldMkLst>
      </pc:sldChg>
      <pc:sldChg chg="ord">
        <pc:chgData name="Neamtu, Catalin" userId="9080cbee-5c34-4bef-bac2-824a8fb2fa09" providerId="ADAL" clId="{AF4967FC-AD4F-476D-B6EF-7B512274F4EB}" dt="2023-05-15T09:23:20.493" v="95"/>
        <pc:sldMkLst>
          <pc:docMk/>
          <pc:sldMk cId="4087789439" sldId="386"/>
        </pc:sldMkLst>
      </pc:sldChg>
      <pc:sldChg chg="ord">
        <pc:chgData name="Neamtu, Catalin" userId="9080cbee-5c34-4bef-bac2-824a8fb2fa09" providerId="ADAL" clId="{AF4967FC-AD4F-476D-B6EF-7B512274F4EB}" dt="2023-05-15T09:24:45.481" v="103"/>
        <pc:sldMkLst>
          <pc:docMk/>
          <pc:sldMk cId="3383048700" sldId="388"/>
        </pc:sldMkLst>
      </pc:sldChg>
      <pc:sldChg chg="ord">
        <pc:chgData name="Neamtu, Catalin" userId="9080cbee-5c34-4bef-bac2-824a8fb2fa09" providerId="ADAL" clId="{AF4967FC-AD4F-476D-B6EF-7B512274F4EB}" dt="2023-05-15T09:22:37.018" v="93"/>
        <pc:sldMkLst>
          <pc:docMk/>
          <pc:sldMk cId="474491632" sldId="390"/>
        </pc:sldMkLst>
      </pc:sldChg>
      <pc:sldChg chg="del">
        <pc:chgData name="Neamtu, Catalin" userId="9080cbee-5c34-4bef-bac2-824a8fb2fa09" providerId="ADAL" clId="{AF4967FC-AD4F-476D-B6EF-7B512274F4EB}" dt="2023-05-15T09:04:40.614" v="30" actId="2696"/>
        <pc:sldMkLst>
          <pc:docMk/>
          <pc:sldMk cId="2076247638" sldId="391"/>
        </pc:sldMkLst>
      </pc:sldChg>
      <pc:sldChg chg="del">
        <pc:chgData name="Neamtu, Catalin" userId="9080cbee-5c34-4bef-bac2-824a8fb2fa09" providerId="ADAL" clId="{AF4967FC-AD4F-476D-B6EF-7B512274F4EB}" dt="2023-05-15T09:04:37.031" v="29" actId="2696"/>
        <pc:sldMkLst>
          <pc:docMk/>
          <pc:sldMk cId="2595785129" sldId="392"/>
        </pc:sldMkLst>
      </pc:sldChg>
      <pc:sldChg chg="del">
        <pc:chgData name="Neamtu, Catalin" userId="9080cbee-5c34-4bef-bac2-824a8fb2fa09" providerId="ADAL" clId="{AF4967FC-AD4F-476D-B6EF-7B512274F4EB}" dt="2023-05-15T09:04:23.278" v="28" actId="2696"/>
        <pc:sldMkLst>
          <pc:docMk/>
          <pc:sldMk cId="14592602" sldId="393"/>
        </pc:sldMkLst>
      </pc:sldChg>
      <pc:sldChg chg="ord">
        <pc:chgData name="Neamtu, Catalin" userId="9080cbee-5c34-4bef-bac2-824a8fb2fa09" providerId="ADAL" clId="{AF4967FC-AD4F-476D-B6EF-7B512274F4EB}" dt="2023-05-15T09:18:34.241" v="80"/>
        <pc:sldMkLst>
          <pc:docMk/>
          <pc:sldMk cId="1290139567" sldId="394"/>
        </pc:sldMkLst>
      </pc:sldChg>
      <pc:sldChg chg="del">
        <pc:chgData name="Neamtu, Catalin" userId="9080cbee-5c34-4bef-bac2-824a8fb2fa09" providerId="ADAL" clId="{AF4967FC-AD4F-476D-B6EF-7B512274F4EB}" dt="2023-05-15T08:57:03.935" v="0" actId="2696"/>
        <pc:sldMkLst>
          <pc:docMk/>
          <pc:sldMk cId="1882732110" sldId="395"/>
        </pc:sldMkLst>
      </pc:sldChg>
      <pc:sldChg chg="del">
        <pc:chgData name="Neamtu, Catalin" userId="9080cbee-5c34-4bef-bac2-824a8fb2fa09" providerId="ADAL" clId="{AF4967FC-AD4F-476D-B6EF-7B512274F4EB}" dt="2023-05-15T09:01:32.072" v="19" actId="2696"/>
        <pc:sldMkLst>
          <pc:docMk/>
          <pc:sldMk cId="1179580380" sldId="411"/>
        </pc:sldMkLst>
      </pc:sldChg>
      <pc:sldChg chg="del">
        <pc:chgData name="Neamtu, Catalin" userId="9080cbee-5c34-4bef-bac2-824a8fb2fa09" providerId="ADAL" clId="{AF4967FC-AD4F-476D-B6EF-7B512274F4EB}" dt="2023-05-15T09:01:21.550" v="18" actId="47"/>
        <pc:sldMkLst>
          <pc:docMk/>
          <pc:sldMk cId="3059100667" sldId="415"/>
        </pc:sldMkLst>
      </pc:sldChg>
      <pc:sldChg chg="del ord">
        <pc:chgData name="Neamtu, Catalin" userId="9080cbee-5c34-4bef-bac2-824a8fb2fa09" providerId="ADAL" clId="{AF4967FC-AD4F-476D-B6EF-7B512274F4EB}" dt="2023-05-15T09:22:07.697" v="91" actId="2696"/>
        <pc:sldMkLst>
          <pc:docMk/>
          <pc:sldMk cId="2559385260" sldId="419"/>
        </pc:sldMkLst>
      </pc:sldChg>
      <pc:sldChg chg="del">
        <pc:chgData name="Neamtu, Catalin" userId="9080cbee-5c34-4bef-bac2-824a8fb2fa09" providerId="ADAL" clId="{AF4967FC-AD4F-476D-B6EF-7B512274F4EB}" dt="2023-05-15T08:59:23.783" v="11" actId="2696"/>
        <pc:sldMkLst>
          <pc:docMk/>
          <pc:sldMk cId="247501609" sldId="429"/>
        </pc:sldMkLst>
      </pc:sldChg>
      <pc:sldChg chg="addSp delSp modSp mod">
        <pc:chgData name="Neamtu, Catalin" userId="9080cbee-5c34-4bef-bac2-824a8fb2fa09" providerId="ADAL" clId="{AF4967FC-AD4F-476D-B6EF-7B512274F4EB}" dt="2023-05-15T09:12:23.354" v="73" actId="1076"/>
        <pc:sldMkLst>
          <pc:docMk/>
          <pc:sldMk cId="232813397" sldId="430"/>
        </pc:sldMkLst>
        <pc:spChg chg="add mod">
          <ac:chgData name="Neamtu, Catalin" userId="9080cbee-5c34-4bef-bac2-824a8fb2fa09" providerId="ADAL" clId="{AF4967FC-AD4F-476D-B6EF-7B512274F4EB}" dt="2023-05-15T09:12:23.354" v="73" actId="1076"/>
          <ac:spMkLst>
            <pc:docMk/>
            <pc:sldMk cId="232813397" sldId="430"/>
            <ac:spMk id="9" creationId="{1FE7D5FC-3E1B-5D31-C3ED-75D693485AA3}"/>
          </ac:spMkLst>
        </pc:spChg>
        <pc:picChg chg="add del">
          <ac:chgData name="Neamtu, Catalin" userId="9080cbee-5c34-4bef-bac2-824a8fb2fa09" providerId="ADAL" clId="{AF4967FC-AD4F-476D-B6EF-7B512274F4EB}" dt="2023-05-15T09:11:43.206" v="59" actId="478"/>
          <ac:picMkLst>
            <pc:docMk/>
            <pc:sldMk cId="232813397" sldId="430"/>
            <ac:picMk id="2" creationId="{F2BC9791-8445-248D-C715-C7BEF27BDD84}"/>
          </ac:picMkLst>
        </pc:picChg>
        <pc:picChg chg="add del mod">
          <ac:chgData name="Neamtu, Catalin" userId="9080cbee-5c34-4bef-bac2-824a8fb2fa09" providerId="ADAL" clId="{AF4967FC-AD4F-476D-B6EF-7B512274F4EB}" dt="2023-05-15T09:11:48.173" v="61" actId="478"/>
          <ac:picMkLst>
            <pc:docMk/>
            <pc:sldMk cId="232813397" sldId="430"/>
            <ac:picMk id="3" creationId="{2D935F06-A89F-B421-1773-EDC74D14F1EC}"/>
          </ac:picMkLst>
        </pc:picChg>
      </pc:sldChg>
      <pc:sldChg chg="del">
        <pc:chgData name="Neamtu, Catalin" userId="9080cbee-5c34-4bef-bac2-824a8fb2fa09" providerId="ADAL" clId="{AF4967FC-AD4F-476D-B6EF-7B512274F4EB}" dt="2023-05-15T09:12:06.431" v="64" actId="2696"/>
        <pc:sldMkLst>
          <pc:docMk/>
          <pc:sldMk cId="2509467205" sldId="431"/>
        </pc:sldMkLst>
      </pc:sldChg>
      <pc:sldChg chg="del">
        <pc:chgData name="Neamtu, Catalin" userId="9080cbee-5c34-4bef-bac2-824a8fb2fa09" providerId="ADAL" clId="{AF4967FC-AD4F-476D-B6EF-7B512274F4EB}" dt="2023-05-15T08:59:44.874" v="12" actId="2696"/>
        <pc:sldMkLst>
          <pc:docMk/>
          <pc:sldMk cId="3481269657" sldId="433"/>
        </pc:sldMkLst>
      </pc:sldChg>
      <pc:sldChg chg="del">
        <pc:chgData name="Neamtu, Catalin" userId="9080cbee-5c34-4bef-bac2-824a8fb2fa09" providerId="ADAL" clId="{AF4967FC-AD4F-476D-B6EF-7B512274F4EB}" dt="2023-05-15T09:09:52.836" v="56" actId="2696"/>
        <pc:sldMkLst>
          <pc:docMk/>
          <pc:sldMk cId="3311974452" sldId="434"/>
        </pc:sldMkLst>
      </pc:sldChg>
      <pc:sldChg chg="del">
        <pc:chgData name="Neamtu, Catalin" userId="9080cbee-5c34-4bef-bac2-824a8fb2fa09" providerId="ADAL" clId="{AF4967FC-AD4F-476D-B6EF-7B512274F4EB}" dt="2023-05-15T08:59:59.925" v="15" actId="2696"/>
        <pc:sldMkLst>
          <pc:docMk/>
          <pc:sldMk cId="1840842919" sldId="435"/>
        </pc:sldMkLst>
      </pc:sldChg>
      <pc:sldChg chg="del">
        <pc:chgData name="Neamtu, Catalin" userId="9080cbee-5c34-4bef-bac2-824a8fb2fa09" providerId="ADAL" clId="{AF4967FC-AD4F-476D-B6EF-7B512274F4EB}" dt="2023-05-15T09:00:11.814" v="17" actId="2696"/>
        <pc:sldMkLst>
          <pc:docMk/>
          <pc:sldMk cId="166373081" sldId="436"/>
        </pc:sldMkLst>
      </pc:sldChg>
      <pc:sldChg chg="del">
        <pc:chgData name="Neamtu, Catalin" userId="9080cbee-5c34-4bef-bac2-824a8fb2fa09" providerId="ADAL" clId="{AF4967FC-AD4F-476D-B6EF-7B512274F4EB}" dt="2023-05-15T09:10:22.016" v="57" actId="2696"/>
        <pc:sldMkLst>
          <pc:docMk/>
          <pc:sldMk cId="879331548" sldId="443"/>
        </pc:sldMkLst>
      </pc:sldChg>
      <pc:sldChg chg="del">
        <pc:chgData name="Neamtu, Catalin" userId="9080cbee-5c34-4bef-bac2-824a8fb2fa09" providerId="ADAL" clId="{AF4967FC-AD4F-476D-B6EF-7B512274F4EB}" dt="2023-05-15T09:07:58.868" v="51" actId="2696"/>
        <pc:sldMkLst>
          <pc:docMk/>
          <pc:sldMk cId="3155047550" sldId="459"/>
        </pc:sldMkLst>
      </pc:sldChg>
      <pc:sldChg chg="addSp modSp mod ord">
        <pc:chgData name="Neamtu, Catalin" userId="9080cbee-5c34-4bef-bac2-824a8fb2fa09" providerId="ADAL" clId="{AF4967FC-AD4F-476D-B6EF-7B512274F4EB}" dt="2023-05-15T09:19:57.386" v="84"/>
        <pc:sldMkLst>
          <pc:docMk/>
          <pc:sldMk cId="207204078" sldId="460"/>
        </pc:sldMkLst>
        <pc:picChg chg="add mod">
          <ac:chgData name="Neamtu, Catalin" userId="9080cbee-5c34-4bef-bac2-824a8fb2fa09" providerId="ADAL" clId="{AF4967FC-AD4F-476D-B6EF-7B512274F4EB}" dt="2023-05-15T09:07:54.320" v="50" actId="1076"/>
          <ac:picMkLst>
            <pc:docMk/>
            <pc:sldMk cId="207204078" sldId="460"/>
            <ac:picMk id="4" creationId="{537E3155-CEB7-FEFD-0D68-73507DAABF4A}"/>
          </ac:picMkLst>
        </pc:picChg>
      </pc:sldChg>
      <pc:sldChg chg="del">
        <pc:chgData name="Neamtu, Catalin" userId="9080cbee-5c34-4bef-bac2-824a8fb2fa09" providerId="ADAL" clId="{AF4967FC-AD4F-476D-B6EF-7B512274F4EB}" dt="2023-05-15T09:04:05.882" v="27" actId="2696"/>
        <pc:sldMkLst>
          <pc:docMk/>
          <pc:sldMk cId="3744464437" sldId="461"/>
        </pc:sldMkLst>
      </pc:sldChg>
      <pc:sldChg chg="ord">
        <pc:chgData name="Neamtu, Catalin" userId="9080cbee-5c34-4bef-bac2-824a8fb2fa09" providerId="ADAL" clId="{AF4967FC-AD4F-476D-B6EF-7B512274F4EB}" dt="2023-05-15T09:24:10.046" v="99"/>
        <pc:sldMkLst>
          <pc:docMk/>
          <pc:sldMk cId="1371372706" sldId="462"/>
        </pc:sldMkLst>
      </pc:sldChg>
      <pc:sldChg chg="ord">
        <pc:chgData name="Neamtu, Catalin" userId="9080cbee-5c34-4bef-bac2-824a8fb2fa09" providerId="ADAL" clId="{AF4967FC-AD4F-476D-B6EF-7B512274F4EB}" dt="2023-05-15T09:17:44.482" v="78"/>
        <pc:sldMkLst>
          <pc:docMk/>
          <pc:sldMk cId="1065317557" sldId="463"/>
        </pc:sldMkLst>
      </pc:sldChg>
      <pc:sldChg chg="del">
        <pc:chgData name="Neamtu, Catalin" userId="9080cbee-5c34-4bef-bac2-824a8fb2fa09" providerId="ADAL" clId="{AF4967FC-AD4F-476D-B6EF-7B512274F4EB}" dt="2023-05-15T09:03:41.492" v="26" actId="2696"/>
        <pc:sldMkLst>
          <pc:docMk/>
          <pc:sldMk cId="4055670154" sldId="464"/>
        </pc:sldMkLst>
      </pc:sldChg>
      <pc:sldChg chg="del">
        <pc:chgData name="Neamtu, Catalin" userId="9080cbee-5c34-4bef-bac2-824a8fb2fa09" providerId="ADAL" clId="{AF4967FC-AD4F-476D-B6EF-7B512274F4EB}" dt="2023-05-15T08:59:52.982" v="13" actId="2696"/>
        <pc:sldMkLst>
          <pc:docMk/>
          <pc:sldMk cId="1859692461" sldId="465"/>
        </pc:sldMkLst>
      </pc:sldChg>
      <pc:sldChg chg="addSp modSp mod">
        <pc:chgData name="Neamtu, Catalin" userId="9080cbee-5c34-4bef-bac2-824a8fb2fa09" providerId="ADAL" clId="{AF4967FC-AD4F-476D-B6EF-7B512274F4EB}" dt="2023-05-15T08:59:13.353" v="10" actId="1076"/>
        <pc:sldMkLst>
          <pc:docMk/>
          <pc:sldMk cId="292077986" sldId="466"/>
        </pc:sldMkLst>
        <pc:picChg chg="add mod">
          <ac:chgData name="Neamtu, Catalin" userId="9080cbee-5c34-4bef-bac2-824a8fb2fa09" providerId="ADAL" clId="{AF4967FC-AD4F-476D-B6EF-7B512274F4EB}" dt="2023-05-15T08:59:13.353" v="10" actId="1076"/>
          <ac:picMkLst>
            <pc:docMk/>
            <pc:sldMk cId="292077986" sldId="466"/>
            <ac:picMk id="2" creationId="{D0FAE7A8-73F9-338D-6B17-CD9E504D01E7}"/>
          </ac:picMkLst>
        </pc:picChg>
      </pc:sldChg>
      <pc:sldChg chg="add del">
        <pc:chgData name="Neamtu, Catalin" userId="9080cbee-5c34-4bef-bac2-824a8fb2fa09" providerId="ADAL" clId="{AF4967FC-AD4F-476D-B6EF-7B512274F4EB}" dt="2023-05-15T09:00:03.196" v="16" actId="2696"/>
        <pc:sldMkLst>
          <pc:docMk/>
          <pc:sldMk cId="2946779410" sldId="473"/>
        </pc:sldMkLst>
      </pc:sldChg>
      <pc:sldChg chg="ord">
        <pc:chgData name="Neamtu, Catalin" userId="9080cbee-5c34-4bef-bac2-824a8fb2fa09" providerId="ADAL" clId="{AF4967FC-AD4F-476D-B6EF-7B512274F4EB}" dt="2023-05-15T09:42:45.044" v="107"/>
        <pc:sldMkLst>
          <pc:docMk/>
          <pc:sldMk cId="752292382" sldId="1418"/>
        </pc:sldMkLst>
      </pc:sldChg>
      <pc:sldChg chg="ord">
        <pc:chgData name="Neamtu, Catalin" userId="9080cbee-5c34-4bef-bac2-824a8fb2fa09" providerId="ADAL" clId="{AF4967FC-AD4F-476D-B6EF-7B512274F4EB}" dt="2023-05-15T09:42:49.317" v="109"/>
        <pc:sldMkLst>
          <pc:docMk/>
          <pc:sldMk cId="1391049983" sldId="1526"/>
        </pc:sldMkLst>
      </pc:sldChg>
      <pc:sldChg chg="ord">
        <pc:chgData name="Neamtu, Catalin" userId="9080cbee-5c34-4bef-bac2-824a8fb2fa09" providerId="ADAL" clId="{AF4967FC-AD4F-476D-B6EF-7B512274F4EB}" dt="2023-05-15T09:42:42.451" v="105"/>
        <pc:sldMkLst>
          <pc:docMk/>
          <pc:sldMk cId="3290674865" sldId="1577"/>
        </pc:sldMkLst>
      </pc:sldChg>
      <pc:sldChg chg="ord">
        <pc:chgData name="Neamtu, Catalin" userId="9080cbee-5c34-4bef-bac2-824a8fb2fa09" providerId="ADAL" clId="{AF4967FC-AD4F-476D-B6EF-7B512274F4EB}" dt="2023-05-15T09:42:58.809" v="111"/>
        <pc:sldMkLst>
          <pc:docMk/>
          <pc:sldMk cId="863850752" sldId="1588"/>
        </pc:sldMkLst>
      </pc:sldChg>
      <pc:sldChg chg="addSp modSp del mod">
        <pc:chgData name="Neamtu, Catalin" userId="9080cbee-5c34-4bef-bac2-824a8fb2fa09" providerId="ADAL" clId="{AF4967FC-AD4F-476D-B6EF-7B512274F4EB}" dt="2023-05-15T09:20:43.998" v="87" actId="1076"/>
        <pc:sldMkLst>
          <pc:docMk/>
          <pc:sldMk cId="0" sldId="2076136870"/>
        </pc:sldMkLst>
        <pc:picChg chg="add mod">
          <ac:chgData name="Neamtu, Catalin" userId="9080cbee-5c34-4bef-bac2-824a8fb2fa09" providerId="ADAL" clId="{AF4967FC-AD4F-476D-B6EF-7B512274F4EB}" dt="2023-05-15T09:20:43.998" v="87" actId="1076"/>
          <ac:picMkLst>
            <pc:docMk/>
            <pc:sldMk cId="0" sldId="2076136870"/>
            <ac:picMk id="7" creationId="{D70C5B5F-C6A9-A7B4-6714-1DD20939762B}"/>
          </ac:picMkLst>
        </pc:picChg>
      </pc:sldChg>
      <pc:sldMasterChg chg="delSldLayout">
        <pc:chgData name="Neamtu, Catalin" userId="9080cbee-5c34-4bef-bac2-824a8fb2fa09" providerId="ADAL" clId="{AF4967FC-AD4F-476D-B6EF-7B512274F4EB}" dt="2023-05-15T09:01:32.072" v="19" actId="2696"/>
        <pc:sldMasterMkLst>
          <pc:docMk/>
          <pc:sldMasterMk cId="243685586" sldId="2147483660"/>
        </pc:sldMasterMkLst>
        <pc:sldLayoutChg chg="del">
          <pc:chgData name="Neamtu, Catalin" userId="9080cbee-5c34-4bef-bac2-824a8fb2fa09" providerId="ADAL" clId="{AF4967FC-AD4F-476D-B6EF-7B512274F4EB}" dt="2023-05-15T09:01:32.072" v="19" actId="2696"/>
          <pc:sldLayoutMkLst>
            <pc:docMk/>
            <pc:sldMasterMk cId="243685586" sldId="2147483660"/>
            <pc:sldLayoutMk cId="478777185" sldId="2147483672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BF9D88-B492-5042-8020-004C4ABC7D63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46AEEA-5C6E-194B-977C-62B21B5B76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9709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46AEEA-5C6E-194B-977C-62B21B5B76E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84447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  <a:ln w="0">
            <a:noFill/>
          </a:ln>
        </p:spPr>
      </p:sp>
      <p:sp>
        <p:nvSpPr>
          <p:cNvPr id="12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320" cy="3599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" name="PlaceHolder 3"/>
          <p:cNvSpPr>
            <a:spLocks noGrp="1"/>
          </p:cNvSpPr>
          <p:nvPr>
            <p:ph type="sldNum" idx="8"/>
          </p:nvPr>
        </p:nvSpPr>
        <p:spPr>
          <a:xfrm>
            <a:off x="3884760" y="8685360"/>
            <a:ext cx="2970720" cy="457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A59D77BA-BAD4-444A-8FD6-A4651DE6DC91}" type="slidenum">
              <a:rPr lang="en-US" sz="1200" b="0" strike="noStrike" spc="-1">
                <a:solidFill>
                  <a:srgbClr val="000000"/>
                </a:solidFill>
                <a:latin typeface="Times New Roman"/>
              </a:rPr>
              <a:t>11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46AEEA-5C6E-194B-977C-62B21B5B76E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665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46AEEA-5C6E-194B-977C-62B21B5B76E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8737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E85157C6-DC6D-439D-8A94-6DB6E991C9E9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50447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1635E6-DCDE-4E3C-A6AE-A85819CAF85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54361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1300">
                <a:solidFill>
                  <a:srgbClr val="000000"/>
                </a:solidFill>
                <a:latin typeface="Arial" pitchFamily="34" charset="0"/>
                <a:sym typeface="Arial" pitchFamily="34" charset="0"/>
              </a:defRPr>
            </a:lvl1pPr>
            <a:lvl2pPr marL="804697" indent="-309499" eaLnBrk="0" hangingPunct="0">
              <a:defRPr sz="1300">
                <a:solidFill>
                  <a:srgbClr val="000000"/>
                </a:solidFill>
                <a:latin typeface="Arial" pitchFamily="34" charset="0"/>
                <a:sym typeface="Arial" pitchFamily="34" charset="0"/>
              </a:defRPr>
            </a:lvl2pPr>
            <a:lvl3pPr marL="1237997" indent="-247600" eaLnBrk="0" hangingPunct="0">
              <a:defRPr sz="1300">
                <a:solidFill>
                  <a:srgbClr val="000000"/>
                </a:solidFill>
                <a:latin typeface="Arial" pitchFamily="34" charset="0"/>
                <a:sym typeface="Arial" pitchFamily="34" charset="0"/>
              </a:defRPr>
            </a:lvl3pPr>
            <a:lvl4pPr marL="1733197" indent="-247600" eaLnBrk="0" hangingPunct="0">
              <a:defRPr sz="1300">
                <a:solidFill>
                  <a:srgbClr val="000000"/>
                </a:solidFill>
                <a:latin typeface="Arial" pitchFamily="34" charset="0"/>
                <a:sym typeface="Arial" pitchFamily="34" charset="0"/>
              </a:defRPr>
            </a:lvl4pPr>
            <a:lvl5pPr marL="2228395" indent="-247600" eaLnBrk="0" hangingPunct="0">
              <a:defRPr sz="1300">
                <a:solidFill>
                  <a:srgbClr val="000000"/>
                </a:solidFill>
                <a:latin typeface="Arial" pitchFamily="34" charset="0"/>
                <a:sym typeface="Arial" pitchFamily="34" charset="0"/>
              </a:defRPr>
            </a:lvl5pPr>
            <a:lvl6pPr marL="2723594" indent="-247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sym typeface="Arial" pitchFamily="34" charset="0"/>
              </a:defRPr>
            </a:lvl6pPr>
            <a:lvl7pPr marL="3218792" indent="-247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sym typeface="Arial" pitchFamily="34" charset="0"/>
              </a:defRPr>
            </a:lvl7pPr>
            <a:lvl8pPr marL="3713991" indent="-247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sym typeface="Arial" pitchFamily="34" charset="0"/>
              </a:defRPr>
            </a:lvl8pPr>
            <a:lvl9pPr marL="4209189" indent="-247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sym typeface="Arial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AC4748-5CEB-4BAD-9F30-76AA0CF3C474}" type="slidenum">
              <a:rPr kumimoji="0" lang="de-D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sym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de-D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  <a:sym typeface="Arial" pitchFamily="34" charset="0"/>
            </a:endParaRPr>
          </a:p>
        </p:txBody>
      </p:sp>
      <p:sp>
        <p:nvSpPr>
          <p:cNvPr id="352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85738" y="833438"/>
            <a:ext cx="7405688" cy="4167187"/>
          </a:xfrm>
          <a:ln/>
        </p:spPr>
      </p:sp>
      <p:sp>
        <p:nvSpPr>
          <p:cNvPr id="3522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9669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8313" cy="3835400"/>
          </a:xfrm>
          <a:prstGeom prst="rect">
            <a:avLst/>
          </a:prstGeom>
          <a:ln w="0">
            <a:noFill/>
          </a:ln>
        </p:spPr>
      </p:sp>
      <p:sp>
        <p:nvSpPr>
          <p:cNvPr id="13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320" cy="3599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3" name="PlaceHolder 3"/>
          <p:cNvSpPr>
            <a:spLocks noGrp="1"/>
          </p:cNvSpPr>
          <p:nvPr>
            <p:ph type="sldNum" idx="10"/>
          </p:nvPr>
        </p:nvSpPr>
        <p:spPr>
          <a:xfrm>
            <a:off x="3884760" y="8685360"/>
            <a:ext cx="2970720" cy="457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GB" sz="1200" b="0" strike="noStrike" spc="-1">
                <a:solidFill>
                  <a:srgbClr val="000000"/>
                </a:solidFill>
                <a:latin typeface="Calibri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1B70F0E1-A7E6-4083-ADFB-CD93C25ADBC4}" type="slidenum">
              <a:rPr lang="en-GB" sz="1200" b="0" strike="noStrike" spc="-1">
                <a:solidFill>
                  <a:srgbClr val="000000"/>
                </a:solidFill>
                <a:latin typeface="Calibri"/>
                <a:ea typeface="+mn-ea"/>
              </a:rPr>
              <a:t>24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358403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7EDE9E-1755-4F37-A165-0FAAE33E0D0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68589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46AEEA-5C6E-194B-977C-62B21B5B76E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5867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46AEEA-5C6E-194B-977C-62B21B5B76E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3624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46AEEA-5C6E-194B-977C-62B21B5B76E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5068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46AEEA-5C6E-194B-977C-62B21B5B76E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7483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46AEEA-5C6E-194B-977C-62B21B5B76E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9942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46AEEA-5C6E-194B-977C-62B21B5B76E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3137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46AEEA-5C6E-194B-977C-62B21B5B76E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1209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46AEEA-5C6E-194B-977C-62B21B5B76E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4688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46AEEA-5C6E-194B-977C-62B21B5B76E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7678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46AEEA-5C6E-194B-977C-62B21B5B76E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1945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46AEEA-5C6E-194B-977C-62B21B5B76E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9142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46AEEA-5C6E-194B-977C-62B21B5B76E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809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4AF9D-CFC6-45A0-AA4C-6AD88B5D9358}" type="datetimeFigureOut">
              <a:rPr lang="de-DE" smtClean="0"/>
              <a:t>17.05.2023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240CA-B298-4FA0-93C0-F5BBCFA70D2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29799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4AF9D-CFC6-45A0-AA4C-6AD88B5D9358}" type="datetimeFigureOut">
              <a:rPr lang="de-DE" smtClean="0"/>
              <a:t>17.05.2023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240CA-B298-4FA0-93C0-F5BBCFA70D2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6686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4AF9D-CFC6-45A0-AA4C-6AD88B5D9358}" type="datetimeFigureOut">
              <a:rPr lang="de-DE" smtClean="0"/>
              <a:t>17.05.2023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240CA-B298-4FA0-93C0-F5BBCFA70D2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06724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830088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4AF9D-CFC6-45A0-AA4C-6AD88B5D9358}" type="datetimeFigureOut">
              <a:rPr lang="de-DE" smtClean="0"/>
              <a:t>17.05.2023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240CA-B298-4FA0-93C0-F5BBCFA70D2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4674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4AF9D-CFC6-45A0-AA4C-6AD88B5D9358}" type="datetimeFigureOut">
              <a:rPr lang="de-DE" smtClean="0"/>
              <a:t>17.05.2023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240CA-B298-4FA0-93C0-F5BBCFA70D2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5942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4AF9D-CFC6-45A0-AA4C-6AD88B5D9358}" type="datetimeFigureOut">
              <a:rPr lang="de-DE" smtClean="0"/>
              <a:t>17.05.2023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240CA-B298-4FA0-93C0-F5BBCFA70D2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7901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4AF9D-CFC6-45A0-AA4C-6AD88B5D9358}" type="datetimeFigureOut">
              <a:rPr lang="de-DE" smtClean="0"/>
              <a:t>17.05.2023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240CA-B298-4FA0-93C0-F5BBCFA70D2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2954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4AF9D-CFC6-45A0-AA4C-6AD88B5D9358}" type="datetimeFigureOut">
              <a:rPr lang="de-DE" smtClean="0"/>
              <a:t>17.05.2023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240CA-B298-4FA0-93C0-F5BBCFA70D2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8121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4AF9D-CFC6-45A0-AA4C-6AD88B5D9358}" type="datetimeFigureOut">
              <a:rPr lang="de-DE" smtClean="0"/>
              <a:t>17.05.2023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240CA-B298-4FA0-93C0-F5BBCFA70D2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3616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4AF9D-CFC6-45A0-AA4C-6AD88B5D9358}" type="datetimeFigureOut">
              <a:rPr lang="de-DE" smtClean="0"/>
              <a:t>17.05.2023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240CA-B298-4FA0-93C0-F5BBCFA70D2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9710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4AF9D-CFC6-45A0-AA4C-6AD88B5D9358}" type="datetimeFigureOut">
              <a:rPr lang="de-DE" smtClean="0"/>
              <a:t>17.05.2023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240CA-B298-4FA0-93C0-F5BBCFA70D2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9645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14AF9D-CFC6-45A0-AA4C-6AD88B5D9358}" type="datetimeFigureOut">
              <a:rPr lang="de-DE" smtClean="0"/>
              <a:t>17.05.2023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3240CA-B298-4FA0-93C0-F5BBCFA70D2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685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5" Type="http://schemas.openxmlformats.org/officeDocument/2006/relationships/image" Target="../media/image63.png"/><Relationship Id="rId10" Type="http://schemas.openxmlformats.org/officeDocument/2006/relationships/image" Target="../media/image58.png"/><Relationship Id="rId4" Type="http://schemas.openxmlformats.org/officeDocument/2006/relationships/image" Target="../media/image52.emf"/><Relationship Id="rId9" Type="http://schemas.openxmlformats.org/officeDocument/2006/relationships/image" Target="../media/image57.png"/><Relationship Id="rId14" Type="http://schemas.openxmlformats.org/officeDocument/2006/relationships/image" Target="../media/image62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4.png"/><Relationship Id="rId7" Type="http://schemas.openxmlformats.org/officeDocument/2006/relationships/slide" Target="slide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9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svg"/><Relationship Id="rId3" Type="http://schemas.openxmlformats.org/officeDocument/2006/relationships/image" Target="../media/image75.jpe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svg"/><Relationship Id="rId4" Type="http://schemas.openxmlformats.org/officeDocument/2006/relationships/image" Target="../media/image7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9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F2021425-6FDA-1581-AD5D-5EDE69E20D35}"/>
              </a:ext>
            </a:extLst>
          </p:cNvPr>
          <p:cNvSpPr/>
          <p:nvPr/>
        </p:nvSpPr>
        <p:spPr>
          <a:xfrm>
            <a:off x="0" y="-5369"/>
            <a:ext cx="9144000" cy="5154237"/>
          </a:xfrm>
          <a:custGeom>
            <a:avLst/>
            <a:gdLst/>
            <a:ahLst/>
            <a:cxnLst/>
            <a:rect l="l" t="t" r="r" b="b"/>
            <a:pathLst>
              <a:path w="4572000" h="4248150">
                <a:moveTo>
                  <a:pt x="0" y="4248010"/>
                </a:moveTo>
                <a:lnTo>
                  <a:pt x="4572000" y="4248010"/>
                </a:lnTo>
                <a:lnTo>
                  <a:pt x="4572000" y="0"/>
                </a:lnTo>
                <a:lnTo>
                  <a:pt x="0" y="0"/>
                </a:lnTo>
                <a:lnTo>
                  <a:pt x="0" y="4248010"/>
                </a:lnTo>
                <a:close/>
              </a:path>
            </a:pathLst>
          </a:custGeom>
          <a:solidFill>
            <a:srgbClr val="009EE3"/>
          </a:solidFill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7">
            <a:extLst>
              <a:ext uri="{FF2B5EF4-FFF2-40B4-BE49-F238E27FC236}">
                <a16:creationId xmlns:a16="http://schemas.microsoft.com/office/drawing/2014/main" id="{04DD93EE-7C6A-72CD-1CC2-D5AB7FAE6A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9" y="0"/>
            <a:ext cx="4646429" cy="515674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ADCBC6EB-C308-80DB-3B4E-0E45A6170932}"/>
              </a:ext>
            </a:extLst>
          </p:cNvPr>
          <p:cNvSpPr txBox="1"/>
          <p:nvPr/>
        </p:nvSpPr>
        <p:spPr>
          <a:xfrm>
            <a:off x="231167" y="4639807"/>
            <a:ext cx="263512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5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knaufceilingsolutions.com</a:t>
            </a:r>
            <a:endParaRPr kumimoji="0" lang="en-GB" sz="125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E72C0279-4A34-EF7C-9824-1B8E3FC9A7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" y="759957"/>
            <a:ext cx="2240498" cy="960893"/>
          </a:xfrm>
          <a:prstGeom prst="rect">
            <a:avLst/>
          </a:prstGeom>
        </p:spPr>
      </p:pic>
      <p:pic>
        <p:nvPicPr>
          <p:cNvPr id="7" name="Grafik 24">
            <a:extLst>
              <a:ext uri="{FF2B5EF4-FFF2-40B4-BE49-F238E27FC236}">
                <a16:creationId xmlns:a16="http://schemas.microsoft.com/office/drawing/2014/main" id="{E4FFAB50-8DDF-4833-AD1B-514657A3BF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06" y="2578370"/>
            <a:ext cx="3466006" cy="662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07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11milijenko">
            <a:extLst>
              <a:ext uri="{FF2B5EF4-FFF2-40B4-BE49-F238E27FC236}">
                <a16:creationId xmlns:a16="http://schemas.microsoft.com/office/drawing/2014/main" id="{B42DB9E3-9410-5019-AB7C-C23140AD3F76}"/>
              </a:ext>
            </a:extLst>
          </p:cNvPr>
          <p:cNvSpPr txBox="1">
            <a:spLocks/>
          </p:cNvSpPr>
          <p:nvPr/>
        </p:nvSpPr>
        <p:spPr>
          <a:xfrm>
            <a:off x="7975656" y="4806564"/>
            <a:ext cx="98899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l-NL" sz="7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© </a:t>
            </a:r>
            <a:r>
              <a:rPr lang="nl-NL" sz="70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Miljenko</a:t>
            </a:r>
            <a:r>
              <a:rPr lang="nl-NL" sz="7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nl-NL" sz="70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Hegedić</a:t>
            </a:r>
            <a:endParaRPr lang="en-GB" sz="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C5339DA8-5A55-E64E-9F01-45C95F6BAB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56721" y="3070698"/>
            <a:ext cx="3244415" cy="1897140"/>
          </a:xfrm>
          <a:prstGeom prst="rect">
            <a:avLst/>
          </a:prstGeom>
        </p:spPr>
      </p:pic>
      <p:pic>
        <p:nvPicPr>
          <p:cNvPr id="8" name="Grafik 7" descr="Ein Bild, das drinnen, Decke enthält.&#10;&#10;Automatisch generierte Beschreibung">
            <a:extLst>
              <a:ext uri="{FF2B5EF4-FFF2-40B4-BE49-F238E27FC236}">
                <a16:creationId xmlns:a16="http://schemas.microsoft.com/office/drawing/2014/main" id="{069F0045-D06C-0F48-BE98-FDAC0D0C879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31793"/>
            <a:ext cx="4695474" cy="4038531"/>
          </a:xfrm>
          <a:prstGeom prst="rect">
            <a:avLst/>
          </a:prstGeom>
        </p:spPr>
      </p:pic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D5622705-422E-41F8-2308-639D9807B447}"/>
              </a:ext>
            </a:extLst>
          </p:cNvPr>
          <p:cNvGrpSpPr/>
          <p:nvPr/>
        </p:nvGrpSpPr>
        <p:grpSpPr>
          <a:xfrm>
            <a:off x="4756721" y="311768"/>
            <a:ext cx="3170229" cy="1956729"/>
            <a:chOff x="5085206" y="3344698"/>
            <a:chExt cx="4270562" cy="1956729"/>
          </a:xfrm>
        </p:grpSpPr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F2C3A135-B824-D28C-5D4C-F2093CEC271A}"/>
                </a:ext>
              </a:extLst>
            </p:cNvPr>
            <p:cNvSpPr txBox="1"/>
            <p:nvPr/>
          </p:nvSpPr>
          <p:spPr>
            <a:xfrm>
              <a:off x="5085206" y="3344698"/>
              <a:ext cx="4270562" cy="16825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3100"/>
                </a:lnSpc>
              </a:pP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Ivanja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Reka</a:t>
              </a:r>
              <a:b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Elementary School</a:t>
              </a:r>
              <a:b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Croatia</a:t>
              </a:r>
            </a:p>
          </p:txBody>
        </p:sp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47B7C187-B260-1D42-B3AD-60BE05ADEE23}"/>
                </a:ext>
              </a:extLst>
            </p:cNvPr>
            <p:cNvSpPr txBox="1"/>
            <p:nvPr/>
          </p:nvSpPr>
          <p:spPr>
            <a:xfrm>
              <a:off x="5112709" y="4993650"/>
              <a:ext cx="411060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rgbClr val="7D858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Mineral &amp; Mesh</a:t>
              </a:r>
            </a:p>
          </p:txBody>
        </p:sp>
      </p:grpSp>
      <p:grpSp>
        <p:nvGrpSpPr>
          <p:cNvPr id="3" name="Gruppieren 47">
            <a:extLst>
              <a:ext uri="{FF2B5EF4-FFF2-40B4-BE49-F238E27FC236}">
                <a16:creationId xmlns:a16="http://schemas.microsoft.com/office/drawing/2014/main" id="{E202FF3D-850B-4CE5-AF31-B3DDBDC386B8}"/>
              </a:ext>
            </a:extLst>
          </p:cNvPr>
          <p:cNvGrpSpPr/>
          <p:nvPr/>
        </p:nvGrpSpPr>
        <p:grpSpPr>
          <a:xfrm>
            <a:off x="6693355" y="1730718"/>
            <a:ext cx="1510759" cy="862693"/>
            <a:chOff x="215020" y="1299028"/>
            <a:chExt cx="1510759" cy="862693"/>
          </a:xfrm>
        </p:grpSpPr>
        <p:pic>
          <p:nvPicPr>
            <p:cNvPr id="4" name="Grafik 48">
              <a:extLst>
                <a:ext uri="{FF2B5EF4-FFF2-40B4-BE49-F238E27FC236}">
                  <a16:creationId xmlns:a16="http://schemas.microsoft.com/office/drawing/2014/main" id="{9A75B935-B1C0-0386-DB9E-CD9B72B83A3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2555" y="1299028"/>
              <a:ext cx="452664" cy="452664"/>
            </a:xfrm>
            <a:prstGeom prst="rect">
              <a:avLst/>
            </a:prstGeom>
          </p:spPr>
        </p:pic>
        <p:sp>
          <p:nvSpPr>
            <p:cNvPr id="5" name="Textfeld 49">
              <a:extLst>
                <a:ext uri="{FF2B5EF4-FFF2-40B4-BE49-F238E27FC236}">
                  <a16:creationId xmlns:a16="http://schemas.microsoft.com/office/drawing/2014/main" id="{AA577760-E658-01F8-F603-35BE89A32180}"/>
                </a:ext>
              </a:extLst>
            </p:cNvPr>
            <p:cNvSpPr txBox="1"/>
            <p:nvPr/>
          </p:nvSpPr>
          <p:spPr>
            <a:xfrm>
              <a:off x="215020" y="1805213"/>
              <a:ext cx="1510759" cy="3565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2200"/>
                </a:lnSpc>
              </a:pPr>
              <a:r>
                <a:rPr lang="en-US" sz="1600" b="1" dirty="0">
                  <a:solidFill>
                    <a:srgbClr val="009EE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EDUCATIE</a:t>
              </a:r>
            </a:p>
          </p:txBody>
        </p:sp>
        <p:cxnSp>
          <p:nvCxnSpPr>
            <p:cNvPr id="10" name="Gerade Verbindung 50">
              <a:extLst>
                <a:ext uri="{FF2B5EF4-FFF2-40B4-BE49-F238E27FC236}">
                  <a16:creationId xmlns:a16="http://schemas.microsoft.com/office/drawing/2014/main" id="{FA035191-FFFA-4288-1368-A09563DD9CA4}"/>
                </a:ext>
              </a:extLst>
            </p:cNvPr>
            <p:cNvCxnSpPr>
              <a:cxnSpLocks/>
            </p:cNvCxnSpPr>
            <p:nvPr/>
          </p:nvCxnSpPr>
          <p:spPr>
            <a:xfrm>
              <a:off x="318379" y="2147545"/>
              <a:ext cx="184230" cy="0"/>
            </a:xfrm>
            <a:prstGeom prst="line">
              <a:avLst/>
            </a:prstGeom>
            <a:ln w="25400">
              <a:solidFill>
                <a:srgbClr val="009EE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feld 51">
            <a:extLst>
              <a:ext uri="{FF2B5EF4-FFF2-40B4-BE49-F238E27FC236}">
                <a16:creationId xmlns:a16="http://schemas.microsoft.com/office/drawing/2014/main" id="{DFDADD03-3669-E740-CBAE-1DC0514B386E}"/>
              </a:ext>
            </a:extLst>
          </p:cNvPr>
          <p:cNvSpPr txBox="1"/>
          <p:nvPr/>
        </p:nvSpPr>
        <p:spPr>
          <a:xfrm>
            <a:off x="6693355" y="2583015"/>
            <a:ext cx="2616342" cy="325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en-US" sz="1400" dirty="0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 spaces to inspire</a:t>
            </a:r>
          </a:p>
        </p:txBody>
      </p:sp>
    </p:spTree>
    <p:extLst>
      <p:ext uri="{BB962C8B-B14F-4D97-AF65-F5344CB8AC3E}">
        <p14:creationId xmlns:p14="http://schemas.microsoft.com/office/powerpoint/2010/main" val="4087789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rafik 18"/>
          <p:cNvPicPr/>
          <p:nvPr/>
        </p:nvPicPr>
        <p:blipFill>
          <a:blip r:embed="rId3"/>
          <a:stretch/>
        </p:blipFill>
        <p:spPr>
          <a:xfrm>
            <a:off x="4797720" y="2773080"/>
            <a:ext cx="1882440" cy="1896120"/>
          </a:xfrm>
          <a:prstGeom prst="rect">
            <a:avLst/>
          </a:prstGeom>
          <a:ln w="0">
            <a:noFill/>
          </a:ln>
        </p:spPr>
      </p:pic>
      <p:pic>
        <p:nvPicPr>
          <p:cNvPr id="68" name="Picture 2"/>
          <p:cNvPicPr/>
          <p:nvPr/>
        </p:nvPicPr>
        <p:blipFill>
          <a:blip r:embed="rId4"/>
          <a:stretch/>
        </p:blipFill>
        <p:spPr>
          <a:xfrm>
            <a:off x="-2880" y="635040"/>
            <a:ext cx="4691880" cy="4034520"/>
          </a:xfrm>
          <a:prstGeom prst="rect">
            <a:avLst/>
          </a:prstGeom>
          <a:ln w="0">
            <a:noFill/>
          </a:ln>
        </p:spPr>
      </p:pic>
      <p:sp>
        <p:nvSpPr>
          <p:cNvPr id="69" name="111milijenko"/>
          <p:cNvSpPr/>
          <p:nvPr/>
        </p:nvSpPr>
        <p:spPr>
          <a:xfrm>
            <a:off x="-2880" y="4470120"/>
            <a:ext cx="987840" cy="196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nl-NL" sz="700" b="0" strike="noStrike" spc="-1">
                <a:solidFill>
                  <a:srgbClr val="000000"/>
                </a:solidFill>
                <a:latin typeface="Arial"/>
                <a:ea typeface="Times New Roman"/>
              </a:rPr>
              <a:t>© Miljenko Hegedić</a:t>
            </a:r>
            <a:endParaRPr lang="en-US" sz="7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70" name="Gruppieren 1"/>
          <p:cNvGrpSpPr/>
          <p:nvPr/>
        </p:nvGrpSpPr>
        <p:grpSpPr>
          <a:xfrm>
            <a:off x="4736160" y="687960"/>
            <a:ext cx="4340520" cy="1951560"/>
            <a:chOff x="4736160" y="687960"/>
            <a:chExt cx="4340520" cy="1951560"/>
          </a:xfrm>
        </p:grpSpPr>
        <p:sp>
          <p:nvSpPr>
            <p:cNvPr id="71" name="Textfeld 6"/>
            <p:cNvSpPr/>
            <p:nvPr/>
          </p:nvSpPr>
          <p:spPr>
            <a:xfrm>
              <a:off x="4736160" y="687960"/>
              <a:ext cx="4340520" cy="16650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>
                <a:lnSpc>
                  <a:spcPts val="3101"/>
                </a:lnSpc>
              </a:pPr>
              <a:r>
                <a:rPr lang="ro-RO" sz="3200" b="1" strike="noStrike" spc="-1">
                  <a:solidFill>
                    <a:srgbClr val="595959"/>
                  </a:solidFill>
                  <a:latin typeface="Arial"/>
                  <a:ea typeface="DejaVu Sans"/>
                </a:rPr>
                <a:t>Spitalul de Oncologie și radiologie </a:t>
              </a:r>
              <a:endParaRPr lang="en-US" sz="3200" b="0" strike="noStrike" spc="-1">
                <a:solidFill>
                  <a:srgbClr val="000000"/>
                </a:solidFill>
                <a:latin typeface="Arial"/>
              </a:endParaRPr>
            </a:p>
            <a:p>
              <a:pPr>
                <a:lnSpc>
                  <a:spcPts val="3101"/>
                </a:lnSpc>
              </a:pPr>
              <a:r>
                <a:rPr lang="ro-RO" sz="3200" b="1" strike="noStrike" spc="-1">
                  <a:solidFill>
                    <a:srgbClr val="595959"/>
                  </a:solidFill>
                  <a:latin typeface="Arial"/>
                  <a:ea typeface="DejaVu Sans"/>
                </a:rPr>
                <a:t>Belgrad</a:t>
              </a:r>
              <a:br>
                <a:rPr sz="3200"/>
              </a:br>
              <a:r>
                <a:rPr lang="ro-RO" sz="3200" b="0" strike="noStrike" spc="-1">
                  <a:solidFill>
                    <a:srgbClr val="595959"/>
                  </a:solidFill>
                  <a:latin typeface="Arial"/>
                  <a:ea typeface="DejaVu Sans"/>
                </a:rPr>
                <a:t>Serbia</a:t>
              </a:r>
              <a:endParaRPr lang="en-US" sz="32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" name="Textfeld 8"/>
            <p:cNvSpPr/>
            <p:nvPr/>
          </p:nvSpPr>
          <p:spPr>
            <a:xfrm>
              <a:off x="4756680" y="2336760"/>
              <a:ext cx="3050280" cy="302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400" b="0" strike="noStrike" spc="-1">
                  <a:solidFill>
                    <a:srgbClr val="7D8588"/>
                  </a:solidFill>
                  <a:latin typeface="Arial"/>
                  <a:ea typeface="DejaVu Sans"/>
                </a:rPr>
                <a:t>Mineral</a:t>
              </a:r>
              <a:endParaRPr lang="en-US" sz="14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3" name="Gruppieren 47"/>
          <p:cNvGrpSpPr/>
          <p:nvPr/>
        </p:nvGrpSpPr>
        <p:grpSpPr>
          <a:xfrm>
            <a:off x="6906960" y="3543120"/>
            <a:ext cx="2490120" cy="1166040"/>
            <a:chOff x="6906960" y="3543120"/>
            <a:chExt cx="2490120" cy="1166040"/>
          </a:xfrm>
        </p:grpSpPr>
        <p:pic>
          <p:nvPicPr>
            <p:cNvPr id="74" name="Grafik 48"/>
            <p:cNvPicPr/>
            <p:nvPr/>
          </p:nvPicPr>
          <p:blipFill>
            <a:blip r:embed="rId5"/>
            <a:stretch/>
          </p:blipFill>
          <p:spPr>
            <a:xfrm>
              <a:off x="7018200" y="3543120"/>
              <a:ext cx="427680" cy="4226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75" name="Textfeld 49"/>
            <p:cNvSpPr/>
            <p:nvPr/>
          </p:nvSpPr>
          <p:spPr>
            <a:xfrm>
              <a:off x="6906960" y="4016880"/>
              <a:ext cx="1882440" cy="3690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>
                <a:lnSpc>
                  <a:spcPts val="2200"/>
                </a:lnSpc>
              </a:pPr>
              <a:r>
                <a:rPr lang="en-US" sz="1600" b="1" strike="noStrike" spc="-1">
                  <a:solidFill>
                    <a:srgbClr val="009EE3"/>
                  </a:solidFill>
                  <a:latin typeface="Arial"/>
                  <a:ea typeface="DejaVu Sans"/>
                </a:rPr>
                <a:t>HEALTHCARE</a:t>
              </a:r>
              <a:endParaRPr lang="en-US" sz="16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cxnSp>
          <p:nvCxnSpPr>
            <p:cNvPr id="76" name="Gerade Verbindung 50"/>
            <p:cNvCxnSpPr/>
            <p:nvPr/>
          </p:nvCxnSpPr>
          <p:spPr>
            <a:xfrm>
              <a:off x="7004880" y="4337280"/>
              <a:ext cx="175320" cy="1080"/>
            </a:xfrm>
            <a:prstGeom prst="straightConnector1">
              <a:avLst/>
            </a:prstGeom>
            <a:ln w="25400">
              <a:solidFill>
                <a:srgbClr val="009EE3"/>
              </a:solidFill>
              <a:round/>
            </a:ln>
          </p:spPr>
        </p:cxnSp>
        <p:sp>
          <p:nvSpPr>
            <p:cNvPr id="77" name="Textfeld 51"/>
            <p:cNvSpPr/>
            <p:nvPr/>
          </p:nvSpPr>
          <p:spPr>
            <a:xfrm>
              <a:off x="6920280" y="4365360"/>
              <a:ext cx="2476800" cy="3438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>
                <a:lnSpc>
                  <a:spcPts val="2001"/>
                </a:lnSpc>
              </a:pPr>
              <a:r>
                <a:rPr lang="en-US" sz="1400" b="0" strike="noStrike" spc="-1">
                  <a:solidFill>
                    <a:srgbClr val="94999C"/>
                  </a:solidFill>
                  <a:latin typeface="Arial"/>
                  <a:ea typeface="DejaVu Sans"/>
                </a:rPr>
                <a:t>Creating spaces to heal</a:t>
              </a:r>
              <a:endParaRPr lang="en-US" sz="14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815FD228-51B7-CE66-8224-C8F0030FDB80}"/>
              </a:ext>
            </a:extLst>
          </p:cNvPr>
          <p:cNvSpPr txBox="1"/>
          <p:nvPr/>
        </p:nvSpPr>
        <p:spPr>
          <a:xfrm>
            <a:off x="6596747" y="2533650"/>
            <a:ext cx="20538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>
                <a:solidFill>
                  <a:srgbClr val="7D85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Mineral, </a:t>
            </a:r>
            <a:r>
              <a:rPr lang="de-DE" sz="1400" err="1">
                <a:solidFill>
                  <a:srgbClr val="7D85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Metal</a:t>
            </a:r>
            <a:endParaRPr lang="de-DE" sz="1400">
              <a:solidFill>
                <a:srgbClr val="7D858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6D3F786-116A-E368-DE07-6B3B8893A2E0}"/>
              </a:ext>
            </a:extLst>
          </p:cNvPr>
          <p:cNvSpPr txBox="1"/>
          <p:nvPr/>
        </p:nvSpPr>
        <p:spPr>
          <a:xfrm>
            <a:off x="6596747" y="491693"/>
            <a:ext cx="2513107" cy="2080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3100"/>
              </a:lnSpc>
            </a:pPr>
            <a:r>
              <a:rPr lang="de-DE" sz="3200" b="1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Atende</a:t>
            </a:r>
            <a:r>
              <a:rPr lang="de-DE" sz="32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lvl="0">
              <a:lnSpc>
                <a:spcPts val="3100"/>
              </a:lnSpc>
            </a:pPr>
            <a:r>
              <a:rPr lang="de-DE" sz="32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Centrum </a:t>
            </a:r>
          </a:p>
          <a:p>
            <a:pPr lvl="0">
              <a:lnSpc>
                <a:spcPts val="3100"/>
              </a:lnSpc>
            </a:pPr>
            <a:r>
              <a:rPr lang="de-DE" sz="3200" b="1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Praskie</a:t>
            </a:r>
            <a:r>
              <a:rPr lang="de-DE" sz="32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>
              <a:lnSpc>
                <a:spcPts val="3100"/>
              </a:lnSpc>
            </a:pPr>
            <a:r>
              <a:rPr lang="de-DE" sz="3200" b="1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Koneser</a:t>
            </a:r>
            <a:br>
              <a:rPr lang="de-DE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320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Poland</a:t>
            </a:r>
            <a:endParaRPr lang="de-DE" sz="32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FEC8BD5-40BF-60AF-40B9-7D3569B4A077}"/>
              </a:ext>
            </a:extLst>
          </p:cNvPr>
          <p:cNvSpPr txBox="1"/>
          <p:nvPr/>
        </p:nvSpPr>
        <p:spPr>
          <a:xfrm>
            <a:off x="8059895" y="4806564"/>
            <a:ext cx="98899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00" b="0" i="0" u="none" strike="noStrike" baseline="0">
                <a:latin typeface="DIN-Regular"/>
              </a:rPr>
              <a:t>©</a:t>
            </a:r>
            <a:r>
              <a:rPr lang="de-DE" sz="700" b="0" i="0" u="none" strike="noStrike" baseline="0">
                <a:latin typeface="Arial" panose="020B0604020202020204" pitchFamily="34" charset="0"/>
                <a:cs typeface="Arial" panose="020B0604020202020204" pitchFamily="34" charset="0"/>
              </a:rPr>
              <a:t>Szymon </a:t>
            </a:r>
            <a:r>
              <a:rPr lang="de-DE" sz="700" b="0" i="0" u="none" strike="noStrike" baseline="0" err="1">
                <a:latin typeface="Arial" panose="020B0604020202020204" pitchFamily="34" charset="0"/>
                <a:cs typeface="Arial" panose="020B0604020202020204" pitchFamily="34" charset="0"/>
              </a:rPr>
              <a:t>Polański</a:t>
            </a:r>
            <a:r>
              <a:rPr lang="de-DE" sz="700" b="0" i="0" u="none" strike="noStrike" baseline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sz="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Grafik 11" descr="Ein Bild, das Boden, drinnen, Möbel enthält.&#10;&#10;Automatisch generierte Beschreibung">
            <a:extLst>
              <a:ext uri="{FF2B5EF4-FFF2-40B4-BE49-F238E27FC236}">
                <a16:creationId xmlns:a16="http://schemas.microsoft.com/office/drawing/2014/main" id="{0A4EC639-39F2-EC55-3964-CFD421E914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4" t="-1" r="24281" b="26093"/>
          <a:stretch/>
        </p:blipFill>
        <p:spPr>
          <a:xfrm>
            <a:off x="4472940" y="2073628"/>
            <a:ext cx="1921854" cy="2467612"/>
          </a:xfrm>
          <a:prstGeom prst="rect">
            <a:avLst/>
          </a:prstGeom>
        </p:spPr>
      </p:pic>
      <p:pic>
        <p:nvPicPr>
          <p:cNvPr id="15" name="Grafik 14" descr="Ein Bild, das Text enthält.&#10;&#10;Automatisch generierte Beschreibung">
            <a:extLst>
              <a:ext uri="{FF2B5EF4-FFF2-40B4-BE49-F238E27FC236}">
                <a16:creationId xmlns:a16="http://schemas.microsoft.com/office/drawing/2014/main" id="{FDA491EC-D62F-7681-D743-C92DC8475E0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33" t="20492" r="4002" b="25462"/>
          <a:stretch/>
        </p:blipFill>
        <p:spPr>
          <a:xfrm>
            <a:off x="722620" y="2073627"/>
            <a:ext cx="3647874" cy="2467611"/>
          </a:xfrm>
          <a:prstGeom prst="rect">
            <a:avLst/>
          </a:prstGeom>
        </p:spPr>
      </p:pic>
      <p:pic>
        <p:nvPicPr>
          <p:cNvPr id="2" name="Grafik 1" descr="Ein Bild, das drinnen, Büro, zugemüllt enthält.&#10;&#10;Automatisch generierte Beschreibung">
            <a:extLst>
              <a:ext uri="{FF2B5EF4-FFF2-40B4-BE49-F238E27FC236}">
                <a16:creationId xmlns:a16="http://schemas.microsoft.com/office/drawing/2014/main" id="{1EFE6047-BBA5-F74E-3F1D-DF1C73004CA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3" t="887" r="15630" b="69872"/>
          <a:stretch/>
        </p:blipFill>
        <p:spPr>
          <a:xfrm>
            <a:off x="722620" y="437742"/>
            <a:ext cx="5672174" cy="1531555"/>
          </a:xfrm>
          <a:prstGeom prst="rect">
            <a:avLst/>
          </a:prstGeom>
        </p:spPr>
      </p:pic>
      <p:grpSp>
        <p:nvGrpSpPr>
          <p:cNvPr id="3" name="Gruppieren 46">
            <a:extLst>
              <a:ext uri="{FF2B5EF4-FFF2-40B4-BE49-F238E27FC236}">
                <a16:creationId xmlns:a16="http://schemas.microsoft.com/office/drawing/2014/main" id="{8A9DD27A-ACBC-BAA4-F231-35DCBF4D9B85}"/>
              </a:ext>
            </a:extLst>
          </p:cNvPr>
          <p:cNvGrpSpPr/>
          <p:nvPr/>
        </p:nvGrpSpPr>
        <p:grpSpPr>
          <a:xfrm>
            <a:off x="6596747" y="3222038"/>
            <a:ext cx="1510759" cy="862693"/>
            <a:chOff x="215020" y="1299028"/>
            <a:chExt cx="1510759" cy="862693"/>
          </a:xfrm>
        </p:grpSpPr>
        <p:pic>
          <p:nvPicPr>
            <p:cNvPr id="4" name="Grafik 19">
              <a:extLst>
                <a:ext uri="{FF2B5EF4-FFF2-40B4-BE49-F238E27FC236}">
                  <a16:creationId xmlns:a16="http://schemas.microsoft.com/office/drawing/2014/main" id="{5D4A4CFF-0D8F-F692-D415-FE6C0D5464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555" y="1299028"/>
              <a:ext cx="452664" cy="452664"/>
            </a:xfrm>
            <a:prstGeom prst="rect">
              <a:avLst/>
            </a:prstGeom>
          </p:spPr>
        </p:pic>
        <p:sp>
          <p:nvSpPr>
            <p:cNvPr id="5" name="Textfeld 24">
              <a:extLst>
                <a:ext uri="{FF2B5EF4-FFF2-40B4-BE49-F238E27FC236}">
                  <a16:creationId xmlns:a16="http://schemas.microsoft.com/office/drawing/2014/main" id="{B52A9808-A220-2D26-5BFE-EA858044E0DA}"/>
                </a:ext>
              </a:extLst>
            </p:cNvPr>
            <p:cNvSpPr txBox="1"/>
            <p:nvPr/>
          </p:nvSpPr>
          <p:spPr>
            <a:xfrm>
              <a:off x="215020" y="1805213"/>
              <a:ext cx="1510759" cy="3565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2200"/>
                </a:lnSpc>
              </a:pPr>
              <a:r>
                <a:rPr lang="en-US" sz="1600" b="1" dirty="0">
                  <a:solidFill>
                    <a:srgbClr val="009EE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BIROURI</a:t>
              </a:r>
            </a:p>
          </p:txBody>
        </p:sp>
        <p:cxnSp>
          <p:nvCxnSpPr>
            <p:cNvPr id="6" name="Gerade Verbindung 34">
              <a:extLst>
                <a:ext uri="{FF2B5EF4-FFF2-40B4-BE49-F238E27FC236}">
                  <a16:creationId xmlns:a16="http://schemas.microsoft.com/office/drawing/2014/main" id="{D3E6BE99-DA5C-BB7A-A256-959C2EE15121}"/>
                </a:ext>
              </a:extLst>
            </p:cNvPr>
            <p:cNvCxnSpPr>
              <a:cxnSpLocks/>
            </p:cNvCxnSpPr>
            <p:nvPr/>
          </p:nvCxnSpPr>
          <p:spPr>
            <a:xfrm>
              <a:off x="318379" y="2147545"/>
              <a:ext cx="184230" cy="0"/>
            </a:xfrm>
            <a:prstGeom prst="line">
              <a:avLst/>
            </a:prstGeom>
            <a:ln w="25400">
              <a:solidFill>
                <a:srgbClr val="009EE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feld 43">
            <a:extLst>
              <a:ext uri="{FF2B5EF4-FFF2-40B4-BE49-F238E27FC236}">
                <a16:creationId xmlns:a16="http://schemas.microsoft.com/office/drawing/2014/main" id="{869B7861-514C-71ED-54B9-4A3A00DBC0DC}"/>
              </a:ext>
            </a:extLst>
          </p:cNvPr>
          <p:cNvSpPr/>
          <p:nvPr/>
        </p:nvSpPr>
        <p:spPr>
          <a:xfrm>
            <a:off x="6596747" y="4138252"/>
            <a:ext cx="2615400" cy="343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ts val="2001"/>
              </a:lnSpc>
            </a:pPr>
            <a:r>
              <a:rPr lang="en-US" sz="1400" b="0" strike="noStrike" spc="-1" dirty="0">
                <a:solidFill>
                  <a:srgbClr val="94999C"/>
                </a:solidFill>
                <a:latin typeface="Arial"/>
                <a:ea typeface="DejaVu Sans"/>
              </a:rPr>
              <a:t>Workplaces that work better</a:t>
            </a:r>
            <a:endParaRPr lang="en-US" sz="14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06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feld 18">
            <a:extLst>
              <a:ext uri="{FF2B5EF4-FFF2-40B4-BE49-F238E27FC236}">
                <a16:creationId xmlns:a16="http://schemas.microsoft.com/office/drawing/2014/main" id="{5A527901-8108-0840-8C08-B000018791B6}"/>
              </a:ext>
            </a:extLst>
          </p:cNvPr>
          <p:cNvSpPr txBox="1"/>
          <p:nvPr/>
        </p:nvSpPr>
        <p:spPr>
          <a:xfrm>
            <a:off x="4804152" y="1890632"/>
            <a:ext cx="739553" cy="5508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</a:pPr>
            <a:endParaRPr lang="en-US" sz="1100" dirty="0">
              <a:solidFill>
                <a:srgbClr val="9B9FA2"/>
              </a:solidFill>
              <a:latin typeface="Arial"/>
              <a:cs typeface="Arial"/>
            </a:endParaRPr>
          </a:p>
          <a:p>
            <a:pPr>
              <a:lnSpc>
                <a:spcPts val="1900"/>
              </a:lnSpc>
            </a:pPr>
            <a:endParaRPr lang="en-US" sz="1100" dirty="0">
              <a:solidFill>
                <a:srgbClr val="9B9FA2"/>
              </a:solidFill>
              <a:latin typeface="Arial"/>
              <a:cs typeface="Arial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8146CE9-BB1C-EC4D-A681-24AC7C73D3E3}"/>
              </a:ext>
            </a:extLst>
          </p:cNvPr>
          <p:cNvSpPr txBox="1"/>
          <p:nvPr/>
        </p:nvSpPr>
        <p:spPr>
          <a:xfrm>
            <a:off x="4755472" y="835433"/>
            <a:ext cx="4006216" cy="1284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3100"/>
              </a:lnSpc>
            </a:pPr>
            <a:r>
              <a:rPr lang="en-US" sz="3150" dirty="0">
                <a:solidFill>
                  <a:srgbClr val="009F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SOLUTII PLAFOANE </a:t>
            </a:r>
            <a:r>
              <a:rPr lang="en-US" sz="3150" b="1" dirty="0">
                <a:solidFill>
                  <a:srgbClr val="009FE4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METAL / MESH</a:t>
            </a:r>
            <a:br>
              <a:rPr lang="en-US" sz="3150" dirty="0">
                <a:solidFill>
                  <a:srgbClr val="009FE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900" dirty="0">
              <a:solidFill>
                <a:srgbClr val="009FE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30DDA46-0386-A4AB-48E5-F88441D8A05F}"/>
              </a:ext>
            </a:extLst>
          </p:cNvPr>
          <p:cNvSpPr txBox="1"/>
          <p:nvPr/>
        </p:nvSpPr>
        <p:spPr>
          <a:xfrm>
            <a:off x="4804152" y="1663423"/>
            <a:ext cx="3540035" cy="373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2500"/>
              </a:lnSpc>
            </a:pPr>
            <a:r>
              <a:rPr lang="en-US" sz="1400" dirty="0" err="1">
                <a:solidFill>
                  <a:srgbClr val="009F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Durabil</a:t>
            </a:r>
            <a:r>
              <a:rPr lang="en-US" sz="1400" dirty="0">
                <a:solidFill>
                  <a:srgbClr val="009F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9F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en-US" sz="1400" dirty="0">
                <a:solidFill>
                  <a:srgbClr val="009F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atemporal elegant</a:t>
            </a:r>
            <a:endParaRPr lang="en-US" sz="2900" dirty="0">
              <a:solidFill>
                <a:srgbClr val="009FE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9A46C169-FEC9-8928-206E-12116A2CFC9F}"/>
              </a:ext>
            </a:extLst>
          </p:cNvPr>
          <p:cNvGrpSpPr/>
          <p:nvPr/>
        </p:nvGrpSpPr>
        <p:grpSpPr>
          <a:xfrm>
            <a:off x="0" y="-5369"/>
            <a:ext cx="4581523" cy="5154214"/>
            <a:chOff x="0" y="-5369"/>
            <a:chExt cx="4581523" cy="5154214"/>
          </a:xfrm>
        </p:grpSpPr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A7AC931C-0F03-9A4A-AAF0-E0413382E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70" r="20370"/>
            <a:stretch/>
          </p:blipFill>
          <p:spPr>
            <a:xfrm>
              <a:off x="0" y="-5369"/>
              <a:ext cx="4581523" cy="5154214"/>
            </a:xfrm>
            <a:prstGeom prst="rect">
              <a:avLst/>
            </a:prstGeom>
          </p:spPr>
        </p:pic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63022155-4877-5DB0-E766-A121EB8961CC}"/>
                </a:ext>
              </a:extLst>
            </p:cNvPr>
            <p:cNvSpPr txBox="1"/>
            <p:nvPr/>
          </p:nvSpPr>
          <p:spPr>
            <a:xfrm>
              <a:off x="228600" y="4813255"/>
              <a:ext cx="1533832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700" b="0" i="0" u="none" strike="noStrike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© Szymon </a:t>
              </a:r>
              <a:r>
                <a:rPr lang="de-DE" sz="700" b="0" i="0" u="none" strike="noStrike" baseline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Polański</a:t>
              </a:r>
              <a:endParaRPr lang="de-DE"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Rectangle 1">
            <a:extLst>
              <a:ext uri="{FF2B5EF4-FFF2-40B4-BE49-F238E27FC236}">
                <a16:creationId xmlns:a16="http://schemas.microsoft.com/office/drawing/2014/main" id="{3EAD1E89-1019-7707-30D3-0FA649369D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4769" y="2668697"/>
            <a:ext cx="3727622" cy="183383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-6348" rIns="0" bIns="-6348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en-US" sz="1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Plafoanele noastre din metal și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mesh</a:t>
            </a:r>
            <a:r>
              <a:rPr kumimoji="0" lang="ro-RO" altLang="en-US" sz="1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ro-RO" altLang="en-US" sz="12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Cradle to Cradle Certified® Silver </a:t>
            </a:r>
            <a:r>
              <a:rPr kumimoji="0" lang="ro-RO" altLang="en-US" sz="1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variază de la sisteme standard până la soluții specializate de design personalizat. 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rgbClr val="202124"/>
              </a:solidFill>
              <a:effectLst/>
              <a:latin typeface="inheri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200" dirty="0">
              <a:solidFill>
                <a:srgbClr val="202124"/>
              </a:solidFill>
              <a:latin typeface="inheri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en-US" sz="1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O gamă largă de </a:t>
            </a:r>
            <a:r>
              <a:rPr kumimoji="0" lang="ro-RO" altLang="en-US" sz="12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culori și modele de perfora</a:t>
            </a:r>
            <a:r>
              <a:rPr kumimoji="0" lang="en-US" altLang="en-US" sz="1200" b="1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tii</a:t>
            </a:r>
            <a:r>
              <a:rPr kumimoji="0" lang="ro-RO" altLang="en-US" sz="12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ro-RO" altLang="en-US" sz="1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oferă o estetică modernă și contemporană. 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rgbClr val="202124"/>
              </a:solidFill>
              <a:effectLst/>
              <a:latin typeface="inheri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200" dirty="0">
              <a:solidFill>
                <a:srgbClr val="202124"/>
              </a:solidFill>
              <a:latin typeface="inheri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en-US" sz="1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Cu soluțiile noastre metalice personalizate, puteți obține o imagine monolitică cu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mega </a:t>
            </a:r>
            <a:r>
              <a:rPr kumimoji="0" lang="ro-RO" altLang="en-US" sz="1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panouri metalice sau un efect radial cu tavane trapezoidale, pentru a crea un </a:t>
            </a:r>
            <a:r>
              <a:rPr kumimoji="0" lang="ro-RO" altLang="en-US" sz="12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interior unic</a:t>
            </a:r>
            <a:r>
              <a:rPr kumimoji="0" lang="ro-RO" altLang="en-US" sz="1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.</a:t>
            </a:r>
            <a:r>
              <a:rPr kumimoji="0" lang="ro-RO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ro-RO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98463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rafik 2" descr="Ein Bild, das Im Haus, Decke, Inneneinrichtung, Wand enthält.&#10;&#10;Automatisch generierte Beschreibung"/>
          <p:cNvPicPr/>
          <p:nvPr/>
        </p:nvPicPr>
        <p:blipFill>
          <a:blip r:embed="rId2"/>
          <a:stretch/>
        </p:blipFill>
        <p:spPr>
          <a:xfrm>
            <a:off x="210960" y="149040"/>
            <a:ext cx="3391560" cy="2854800"/>
          </a:xfrm>
          <a:prstGeom prst="rect">
            <a:avLst/>
          </a:prstGeom>
          <a:ln w="0">
            <a:noFill/>
          </a:ln>
        </p:spPr>
      </p:pic>
      <p:sp>
        <p:nvSpPr>
          <p:cNvPr id="79" name="Rechteck 11"/>
          <p:cNvSpPr/>
          <p:nvPr/>
        </p:nvSpPr>
        <p:spPr>
          <a:xfrm>
            <a:off x="2560320" y="2465640"/>
            <a:ext cx="1131120" cy="707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grpSp>
        <p:nvGrpSpPr>
          <p:cNvPr id="80" name="Gruppieren 4"/>
          <p:cNvGrpSpPr/>
          <p:nvPr/>
        </p:nvGrpSpPr>
        <p:grpSpPr>
          <a:xfrm>
            <a:off x="6888600" y="217440"/>
            <a:ext cx="3721320" cy="2001600"/>
            <a:chOff x="6888600" y="217440"/>
            <a:chExt cx="3721320" cy="2001600"/>
          </a:xfrm>
        </p:grpSpPr>
        <p:sp>
          <p:nvSpPr>
            <p:cNvPr id="81" name="Textfeld 6"/>
            <p:cNvSpPr/>
            <p:nvPr/>
          </p:nvSpPr>
          <p:spPr>
            <a:xfrm>
              <a:off x="6888600" y="217440"/>
              <a:ext cx="3721320" cy="16650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>
                <a:lnSpc>
                  <a:spcPts val="3101"/>
                </a:lnSpc>
              </a:pPr>
              <a:r>
                <a:rPr lang="ro-RO" sz="3200" b="1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Sediul </a:t>
              </a:r>
              <a:endParaRPr lang="en-US" sz="3200" b="0" strike="noStrike" spc="-1">
                <a:solidFill>
                  <a:srgbClr val="000000"/>
                </a:solidFill>
                <a:latin typeface="Arial"/>
              </a:endParaRPr>
            </a:p>
            <a:p>
              <a:pPr>
                <a:lnSpc>
                  <a:spcPts val="3101"/>
                </a:lnSpc>
              </a:pPr>
              <a:r>
                <a:rPr lang="ro-RO" sz="3200" b="1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ApaNova </a:t>
              </a:r>
              <a:endParaRPr lang="en-US" sz="3200" b="0" strike="noStrike" spc="-1">
                <a:solidFill>
                  <a:srgbClr val="000000"/>
                </a:solidFill>
                <a:latin typeface="Arial"/>
              </a:endParaRPr>
            </a:p>
            <a:p>
              <a:pPr>
                <a:lnSpc>
                  <a:spcPts val="3101"/>
                </a:lnSpc>
              </a:pPr>
              <a:r>
                <a:rPr lang="ro-RO" sz="3200" b="1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București</a:t>
              </a:r>
              <a:br>
                <a:rPr sz="3200"/>
              </a:br>
              <a:r>
                <a:rPr lang="ro-RO" sz="32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România</a:t>
              </a:r>
              <a:endParaRPr lang="en-US" sz="32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" name="Textfeld 7"/>
            <p:cNvSpPr/>
            <p:nvPr/>
          </p:nvSpPr>
          <p:spPr>
            <a:xfrm>
              <a:off x="6922800" y="1916280"/>
              <a:ext cx="3152880" cy="302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ro-RO" sz="1400" b="0" strike="noStrike" spc="-1">
                  <a:solidFill>
                    <a:srgbClr val="7D8588"/>
                  </a:solidFill>
                  <a:latin typeface="Arial"/>
                  <a:ea typeface="DejaVu Sans"/>
                </a:rPr>
                <a:t>Metal</a:t>
              </a:r>
              <a:endParaRPr lang="en-US" sz="14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3" name="Gruppieren 46"/>
          <p:cNvGrpSpPr/>
          <p:nvPr/>
        </p:nvGrpSpPr>
        <p:grpSpPr>
          <a:xfrm>
            <a:off x="110160" y="3641400"/>
            <a:ext cx="2629440" cy="1222200"/>
            <a:chOff x="110160" y="3641400"/>
            <a:chExt cx="2629440" cy="1222200"/>
          </a:xfrm>
        </p:grpSpPr>
        <p:pic>
          <p:nvPicPr>
            <p:cNvPr id="84" name="Grafik 19"/>
            <p:cNvPicPr/>
            <p:nvPr/>
          </p:nvPicPr>
          <p:blipFill>
            <a:blip r:embed="rId3"/>
            <a:stretch/>
          </p:blipFill>
          <p:spPr>
            <a:xfrm>
              <a:off x="227520" y="3641400"/>
              <a:ext cx="451440" cy="4514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85" name="Textfeld 24"/>
            <p:cNvSpPr/>
            <p:nvPr/>
          </p:nvSpPr>
          <p:spPr>
            <a:xfrm>
              <a:off x="110160" y="4147560"/>
              <a:ext cx="1509840" cy="3690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>
                <a:lnSpc>
                  <a:spcPts val="2200"/>
                </a:lnSpc>
              </a:pPr>
              <a:r>
                <a:rPr lang="en-US" sz="1600" b="1" strike="noStrike" spc="-1">
                  <a:solidFill>
                    <a:srgbClr val="009EE3"/>
                  </a:solidFill>
                  <a:latin typeface="Arial"/>
                  <a:ea typeface="DejaVu Sans"/>
                </a:rPr>
                <a:t>BIROURI</a:t>
              </a:r>
              <a:endParaRPr lang="en-US" sz="16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cxnSp>
          <p:nvCxnSpPr>
            <p:cNvPr id="86" name="Gerade Verbindung 34"/>
            <p:cNvCxnSpPr/>
            <p:nvPr/>
          </p:nvCxnSpPr>
          <p:spPr>
            <a:xfrm>
              <a:off x="213480" y="4489920"/>
              <a:ext cx="185040" cy="1080"/>
            </a:xfrm>
            <a:prstGeom prst="straightConnector1">
              <a:avLst/>
            </a:prstGeom>
            <a:ln w="25400">
              <a:solidFill>
                <a:srgbClr val="009EE3"/>
              </a:solidFill>
              <a:round/>
            </a:ln>
          </p:spPr>
        </p:cxnSp>
        <p:sp>
          <p:nvSpPr>
            <p:cNvPr id="87" name="Textfeld 43"/>
            <p:cNvSpPr/>
            <p:nvPr/>
          </p:nvSpPr>
          <p:spPr>
            <a:xfrm>
              <a:off x="124200" y="4519800"/>
              <a:ext cx="2615400" cy="3438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>
                <a:lnSpc>
                  <a:spcPts val="2001"/>
                </a:lnSpc>
              </a:pPr>
              <a:r>
                <a:rPr lang="en-US" sz="1400" b="0" strike="noStrike" spc="-1">
                  <a:solidFill>
                    <a:srgbClr val="94999C"/>
                  </a:solidFill>
                  <a:latin typeface="Arial"/>
                  <a:ea typeface="DejaVu Sans"/>
                </a:rPr>
                <a:t>Workplaces that work better</a:t>
              </a:r>
              <a:endParaRPr lang="en-US" sz="14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</p:grpSp>
      <p:pic>
        <p:nvPicPr>
          <p:cNvPr id="88" name="Grafik 5" descr="Ein Bild, das Inneneinrichtung, Wand, Im Haus, Decke enthält.&#10;&#10;Automatisch generierte Beschreibung"/>
          <p:cNvPicPr/>
          <p:nvPr/>
        </p:nvPicPr>
        <p:blipFill>
          <a:blip r:embed="rId4"/>
          <a:stretch/>
        </p:blipFill>
        <p:spPr>
          <a:xfrm>
            <a:off x="2639880" y="2536560"/>
            <a:ext cx="6280200" cy="2522160"/>
          </a:xfrm>
          <a:prstGeom prst="rect">
            <a:avLst/>
          </a:prstGeom>
          <a:ln w="0">
            <a:noFill/>
          </a:ln>
        </p:spPr>
      </p:pic>
      <p:sp>
        <p:nvSpPr>
          <p:cNvPr id="89" name="Textfeld 8"/>
          <p:cNvSpPr/>
          <p:nvPr/>
        </p:nvSpPr>
        <p:spPr>
          <a:xfrm>
            <a:off x="7915320" y="4826160"/>
            <a:ext cx="1168560" cy="196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nl-NL" sz="700" b="0" strike="noStrike" spc="-1">
                <a:solidFill>
                  <a:srgbClr val="595959"/>
                </a:solidFill>
                <a:latin typeface="Arial"/>
                <a:ea typeface="Times New Roman"/>
              </a:rPr>
              <a:t>© </a:t>
            </a:r>
            <a:r>
              <a:rPr lang="ro-RO" sz="700" b="0" strike="noStrike" spc="-1">
                <a:solidFill>
                  <a:srgbClr val="595959"/>
                </a:solidFill>
                <a:latin typeface="Arial"/>
                <a:ea typeface="Times New Roman"/>
              </a:rPr>
              <a:t>Andrei Mărgulescu</a:t>
            </a:r>
            <a:endParaRPr lang="en-US" sz="7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0" name="Grafik 10" descr="Ein Bild, das Decke, Im Haus, Inneneinrichtung, Studiocouch enthält.&#10;&#10;Automatisch generierte Beschreibung"/>
          <p:cNvPicPr/>
          <p:nvPr/>
        </p:nvPicPr>
        <p:blipFill>
          <a:blip r:embed="rId5"/>
          <a:stretch/>
        </p:blipFill>
        <p:spPr>
          <a:xfrm>
            <a:off x="3692520" y="149040"/>
            <a:ext cx="1792800" cy="23155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 descr="Ein Bild, das drinnen, Boden, Decke, Bereich enthält.&#10;&#10;Automatisch generierte Beschreibung">
            <a:extLst>
              <a:ext uri="{FF2B5EF4-FFF2-40B4-BE49-F238E27FC236}">
                <a16:creationId xmlns:a16="http://schemas.microsoft.com/office/drawing/2014/main" id="{B675FB97-70D5-2741-A08E-B252F03D37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7832" y="975952"/>
            <a:ext cx="2733370" cy="1827409"/>
          </a:xfrm>
          <a:prstGeom prst="rect">
            <a:avLst/>
          </a:prstGeom>
        </p:spPr>
      </p:pic>
      <p:pic>
        <p:nvPicPr>
          <p:cNvPr id="18" name="Grafik 17" descr="Ein Bild, das drinnen, Decke enthält.&#10;&#10;Automatisch generierte Beschreibung">
            <a:extLst>
              <a:ext uri="{FF2B5EF4-FFF2-40B4-BE49-F238E27FC236}">
                <a16:creationId xmlns:a16="http://schemas.microsoft.com/office/drawing/2014/main" id="{18D58888-72E5-5545-B2F4-141286D75A9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9187" y="975952"/>
            <a:ext cx="2421188" cy="1827409"/>
          </a:xfrm>
          <a:prstGeom prst="rect">
            <a:avLst/>
          </a:prstGeom>
        </p:spPr>
      </p:pic>
      <p:pic>
        <p:nvPicPr>
          <p:cNvPr id="14" name="Grafik 13" descr="Ein Bild, das Text, drinnen, Decke enthält.&#10;&#10;Automatisch generierte Beschreibung">
            <a:extLst>
              <a:ext uri="{FF2B5EF4-FFF2-40B4-BE49-F238E27FC236}">
                <a16:creationId xmlns:a16="http://schemas.microsoft.com/office/drawing/2014/main" id="{323A7F64-4D85-B341-83C9-88C16357E3F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4386" y="485361"/>
            <a:ext cx="2748414" cy="4145633"/>
          </a:xfrm>
          <a:custGeom>
            <a:avLst/>
            <a:gdLst>
              <a:gd name="connsiteX0" fmla="*/ 0 w 2748414"/>
              <a:gd name="connsiteY0" fmla="*/ 0 h 4145633"/>
              <a:gd name="connsiteX1" fmla="*/ 2748414 w 2748414"/>
              <a:gd name="connsiteY1" fmla="*/ 0 h 4145633"/>
              <a:gd name="connsiteX2" fmla="*/ 2748414 w 2748414"/>
              <a:gd name="connsiteY2" fmla="*/ 389710 h 4145633"/>
              <a:gd name="connsiteX3" fmla="*/ 2345291 w 2748414"/>
              <a:gd name="connsiteY3" fmla="*/ 389710 h 4145633"/>
              <a:gd name="connsiteX4" fmla="*/ 2345291 w 2748414"/>
              <a:gd name="connsiteY4" fmla="*/ 2385658 h 4145633"/>
              <a:gd name="connsiteX5" fmla="*/ 2748414 w 2748414"/>
              <a:gd name="connsiteY5" fmla="*/ 2385658 h 4145633"/>
              <a:gd name="connsiteX6" fmla="*/ 2748414 w 2748414"/>
              <a:gd name="connsiteY6" fmla="*/ 4145633 h 4145633"/>
              <a:gd name="connsiteX7" fmla="*/ 0 w 2748414"/>
              <a:gd name="connsiteY7" fmla="*/ 4145633 h 4145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48414" h="4145633">
                <a:moveTo>
                  <a:pt x="0" y="0"/>
                </a:moveTo>
                <a:lnTo>
                  <a:pt x="2748414" y="0"/>
                </a:lnTo>
                <a:lnTo>
                  <a:pt x="2748414" y="389710"/>
                </a:lnTo>
                <a:lnTo>
                  <a:pt x="2345291" y="389710"/>
                </a:lnTo>
                <a:lnTo>
                  <a:pt x="2345291" y="2385658"/>
                </a:lnTo>
                <a:lnTo>
                  <a:pt x="2748414" y="2385658"/>
                </a:lnTo>
                <a:lnTo>
                  <a:pt x="2748414" y="4145633"/>
                </a:lnTo>
                <a:lnTo>
                  <a:pt x="0" y="4145633"/>
                </a:lnTo>
                <a:close/>
              </a:path>
            </a:pathLst>
          </a:cu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E76C683E-9DA1-9E11-DC96-14F8C4A84D42}"/>
              </a:ext>
            </a:extLst>
          </p:cNvPr>
          <p:cNvSpPr txBox="1"/>
          <p:nvPr/>
        </p:nvSpPr>
        <p:spPr>
          <a:xfrm>
            <a:off x="7975656" y="4806564"/>
            <a:ext cx="98899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7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© Miljenko </a:t>
            </a:r>
            <a:r>
              <a:rPr lang="de-DE" sz="70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Hegedić</a:t>
            </a:r>
            <a:endParaRPr lang="en-GB" sz="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4D88E984-A19B-8411-60A3-2BF9BD00F017}"/>
              </a:ext>
            </a:extLst>
          </p:cNvPr>
          <p:cNvGrpSpPr/>
          <p:nvPr/>
        </p:nvGrpSpPr>
        <p:grpSpPr>
          <a:xfrm>
            <a:off x="3518639" y="457197"/>
            <a:ext cx="3553013" cy="3347765"/>
            <a:chOff x="3208869" y="454744"/>
            <a:chExt cx="4270563" cy="3347765"/>
          </a:xfrm>
        </p:grpSpPr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3422EA56-4D92-A095-41CF-AE4FB1CD6451}"/>
                </a:ext>
              </a:extLst>
            </p:cNvPr>
            <p:cNvSpPr txBox="1"/>
            <p:nvPr/>
          </p:nvSpPr>
          <p:spPr>
            <a:xfrm>
              <a:off x="3208869" y="2915087"/>
              <a:ext cx="4270563" cy="887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3100"/>
                </a:lnSpc>
              </a:pP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Airport Split</a:t>
              </a:r>
              <a:b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Croatia</a:t>
              </a:r>
            </a:p>
          </p:txBody>
        </p:sp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77781E74-5493-9353-F1C1-E7D8C5B3A7A8}"/>
                </a:ext>
              </a:extLst>
            </p:cNvPr>
            <p:cNvSpPr txBox="1"/>
            <p:nvPr/>
          </p:nvSpPr>
          <p:spPr>
            <a:xfrm>
              <a:off x="3208869" y="454744"/>
              <a:ext cx="361782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7D858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Metal &amp; Mesh</a:t>
              </a:r>
            </a:p>
          </p:txBody>
        </p:sp>
      </p:grpSp>
      <p:grpSp>
        <p:nvGrpSpPr>
          <p:cNvPr id="6" name="Gruppieren 52">
            <a:extLst>
              <a:ext uri="{FF2B5EF4-FFF2-40B4-BE49-F238E27FC236}">
                <a16:creationId xmlns:a16="http://schemas.microsoft.com/office/drawing/2014/main" id="{DBCB38B6-841B-149C-EA6F-23E3F5D8BE85}"/>
              </a:ext>
            </a:extLst>
          </p:cNvPr>
          <p:cNvGrpSpPr/>
          <p:nvPr/>
        </p:nvGrpSpPr>
        <p:grpSpPr>
          <a:xfrm>
            <a:off x="6343378" y="3427080"/>
            <a:ext cx="1510759" cy="862693"/>
            <a:chOff x="215020" y="1299028"/>
            <a:chExt cx="1510759" cy="862693"/>
          </a:xfrm>
        </p:grpSpPr>
        <p:pic>
          <p:nvPicPr>
            <p:cNvPr id="7" name="Grafik 53">
              <a:extLst>
                <a:ext uri="{FF2B5EF4-FFF2-40B4-BE49-F238E27FC236}">
                  <a16:creationId xmlns:a16="http://schemas.microsoft.com/office/drawing/2014/main" id="{11CE4771-A16E-D83D-79F4-4741EC6BCB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2555" y="1299028"/>
              <a:ext cx="452664" cy="452664"/>
            </a:xfrm>
            <a:prstGeom prst="rect">
              <a:avLst/>
            </a:prstGeom>
          </p:spPr>
        </p:pic>
        <p:sp>
          <p:nvSpPr>
            <p:cNvPr id="8" name="Textfeld 54">
              <a:extLst>
                <a:ext uri="{FF2B5EF4-FFF2-40B4-BE49-F238E27FC236}">
                  <a16:creationId xmlns:a16="http://schemas.microsoft.com/office/drawing/2014/main" id="{68EF8889-294E-7BE8-4B55-80EDE3FFF984}"/>
                </a:ext>
              </a:extLst>
            </p:cNvPr>
            <p:cNvSpPr txBox="1"/>
            <p:nvPr/>
          </p:nvSpPr>
          <p:spPr>
            <a:xfrm>
              <a:off x="215020" y="1805213"/>
              <a:ext cx="1510759" cy="3565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2200"/>
                </a:lnSpc>
              </a:pPr>
              <a:r>
                <a:rPr lang="en-US" sz="1600" b="1" dirty="0">
                  <a:solidFill>
                    <a:srgbClr val="009EE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TRANSPORT</a:t>
              </a:r>
            </a:p>
          </p:txBody>
        </p:sp>
        <p:cxnSp>
          <p:nvCxnSpPr>
            <p:cNvPr id="9" name="Gerade Verbindung 55">
              <a:extLst>
                <a:ext uri="{FF2B5EF4-FFF2-40B4-BE49-F238E27FC236}">
                  <a16:creationId xmlns:a16="http://schemas.microsoft.com/office/drawing/2014/main" id="{3644601C-2B96-9222-8206-016C0332BF56}"/>
                </a:ext>
              </a:extLst>
            </p:cNvPr>
            <p:cNvCxnSpPr>
              <a:cxnSpLocks/>
            </p:cNvCxnSpPr>
            <p:nvPr/>
          </p:nvCxnSpPr>
          <p:spPr>
            <a:xfrm>
              <a:off x="318379" y="2147545"/>
              <a:ext cx="184230" cy="0"/>
            </a:xfrm>
            <a:prstGeom prst="line">
              <a:avLst/>
            </a:prstGeom>
            <a:ln w="25400">
              <a:solidFill>
                <a:srgbClr val="009EE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feld 56">
            <a:extLst>
              <a:ext uri="{FF2B5EF4-FFF2-40B4-BE49-F238E27FC236}">
                <a16:creationId xmlns:a16="http://schemas.microsoft.com/office/drawing/2014/main" id="{E4EE78F5-E467-09B8-4717-AADA14D78FAC}"/>
              </a:ext>
            </a:extLst>
          </p:cNvPr>
          <p:cNvSpPr txBox="1"/>
          <p:nvPr/>
        </p:nvSpPr>
        <p:spPr>
          <a:xfrm>
            <a:off x="6343378" y="4314502"/>
            <a:ext cx="2786447" cy="325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en-US" sz="1400" dirty="0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Architecture that moves people</a:t>
            </a:r>
          </a:p>
        </p:txBody>
      </p:sp>
    </p:spTree>
    <p:extLst>
      <p:ext uri="{BB962C8B-B14F-4D97-AF65-F5344CB8AC3E}">
        <p14:creationId xmlns:p14="http://schemas.microsoft.com/office/powerpoint/2010/main" val="1881501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 descr="Ein Bild, das Text, drinnen, Decke, Zähler enthält.&#10;&#10;Automatisch generierte Beschreibung">
            <a:extLst>
              <a:ext uri="{FF2B5EF4-FFF2-40B4-BE49-F238E27FC236}">
                <a16:creationId xmlns:a16="http://schemas.microsoft.com/office/drawing/2014/main" id="{43B24D68-F517-2F40-9602-BB4C6AE7E8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80562" y="517218"/>
            <a:ext cx="3114702" cy="1994133"/>
          </a:xfrm>
          <a:prstGeom prst="rect">
            <a:avLst/>
          </a:prstGeom>
        </p:spPr>
      </p:pic>
      <p:pic>
        <p:nvPicPr>
          <p:cNvPr id="17" name="Grafik 16" descr="Ein Bild, das Kabel, Verbinder enthält.&#10;&#10;Automatisch generierte Beschreibung">
            <a:extLst>
              <a:ext uri="{FF2B5EF4-FFF2-40B4-BE49-F238E27FC236}">
                <a16:creationId xmlns:a16="http://schemas.microsoft.com/office/drawing/2014/main" id="{9827D5A2-B532-E74F-8F8B-44E9649BE2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71105" y="2620799"/>
            <a:ext cx="2871166" cy="2005483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9A367736-C447-0B47-B312-40C80D0BCCB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775587" cy="4175908"/>
          </a:xfrm>
          <a:custGeom>
            <a:avLst/>
            <a:gdLst>
              <a:gd name="connsiteX0" fmla="*/ 0 w 3775587"/>
              <a:gd name="connsiteY0" fmla="*/ 0 h 4175908"/>
              <a:gd name="connsiteX1" fmla="*/ 3775587 w 3775587"/>
              <a:gd name="connsiteY1" fmla="*/ 0 h 4175908"/>
              <a:gd name="connsiteX2" fmla="*/ 3775587 w 3775587"/>
              <a:gd name="connsiteY2" fmla="*/ 2522588 h 4175908"/>
              <a:gd name="connsiteX3" fmla="*/ 2163098 w 3775587"/>
              <a:gd name="connsiteY3" fmla="*/ 2522588 h 4175908"/>
              <a:gd name="connsiteX4" fmla="*/ 2163098 w 3775587"/>
              <a:gd name="connsiteY4" fmla="*/ 4175908 h 4175908"/>
              <a:gd name="connsiteX5" fmla="*/ 0 w 3775587"/>
              <a:gd name="connsiteY5" fmla="*/ 4175908 h 4175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75587" h="4175908">
                <a:moveTo>
                  <a:pt x="0" y="0"/>
                </a:moveTo>
                <a:lnTo>
                  <a:pt x="3775587" y="0"/>
                </a:lnTo>
                <a:lnTo>
                  <a:pt x="3775587" y="2522588"/>
                </a:lnTo>
                <a:lnTo>
                  <a:pt x="2163098" y="2522588"/>
                </a:lnTo>
                <a:lnTo>
                  <a:pt x="2163098" y="4175908"/>
                </a:lnTo>
                <a:lnTo>
                  <a:pt x="0" y="4175908"/>
                </a:lnTo>
                <a:close/>
              </a:path>
            </a:pathLst>
          </a:cu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88AE3A9B-8FAC-A063-7EB0-5677091A5AB9}"/>
              </a:ext>
            </a:extLst>
          </p:cNvPr>
          <p:cNvSpPr txBox="1"/>
          <p:nvPr/>
        </p:nvSpPr>
        <p:spPr>
          <a:xfrm>
            <a:off x="7744078" y="4806564"/>
            <a:ext cx="130149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© Marko Cvetkovic </a:t>
            </a:r>
            <a:r>
              <a:rPr lang="en-GB" sz="70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Cvele</a:t>
            </a:r>
            <a:endParaRPr lang="en-GB" sz="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8C21B10A-B598-71BB-A562-5D06B4A62858}"/>
              </a:ext>
            </a:extLst>
          </p:cNvPr>
          <p:cNvGrpSpPr/>
          <p:nvPr/>
        </p:nvGrpSpPr>
        <p:grpSpPr>
          <a:xfrm>
            <a:off x="6995264" y="481583"/>
            <a:ext cx="3051487" cy="2090167"/>
            <a:chOff x="5112709" y="3419371"/>
            <a:chExt cx="4110607" cy="1148361"/>
          </a:xfrm>
        </p:grpSpPr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2AA93826-475C-8838-46AE-D37BD4014548}"/>
                </a:ext>
              </a:extLst>
            </p:cNvPr>
            <p:cNvSpPr txBox="1"/>
            <p:nvPr/>
          </p:nvSpPr>
          <p:spPr>
            <a:xfrm>
              <a:off x="5112709" y="3419371"/>
              <a:ext cx="2097737" cy="7059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3100"/>
                </a:lnSpc>
              </a:pP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Univerexport</a:t>
              </a:r>
              <a:b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Serbia</a:t>
              </a:r>
            </a:p>
          </p:txBody>
        </p:sp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657EAE3D-E4E7-26FB-540E-D6FCD7F6E5D6}"/>
                </a:ext>
              </a:extLst>
            </p:cNvPr>
            <p:cNvSpPr txBox="1"/>
            <p:nvPr/>
          </p:nvSpPr>
          <p:spPr>
            <a:xfrm>
              <a:off x="5112709" y="4105767"/>
              <a:ext cx="4110607" cy="461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rgbClr val="7D858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Mesh, Metal &amp; Mineral</a:t>
              </a:r>
            </a:p>
            <a:p>
              <a:endParaRPr lang="en-US" sz="1400">
                <a:solidFill>
                  <a:srgbClr val="7D858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uppieren 52">
            <a:extLst>
              <a:ext uri="{FF2B5EF4-FFF2-40B4-BE49-F238E27FC236}">
                <a16:creationId xmlns:a16="http://schemas.microsoft.com/office/drawing/2014/main" id="{397662BE-1F73-1575-599C-9D1F3CE1345D}"/>
              </a:ext>
            </a:extLst>
          </p:cNvPr>
          <p:cNvGrpSpPr/>
          <p:nvPr/>
        </p:nvGrpSpPr>
        <p:grpSpPr>
          <a:xfrm>
            <a:off x="5764309" y="2906510"/>
            <a:ext cx="1752529" cy="862693"/>
            <a:chOff x="215020" y="1299028"/>
            <a:chExt cx="1510759" cy="862693"/>
          </a:xfrm>
        </p:grpSpPr>
        <p:pic>
          <p:nvPicPr>
            <p:cNvPr id="7" name="Grafik 53">
              <a:extLst>
                <a:ext uri="{FF2B5EF4-FFF2-40B4-BE49-F238E27FC236}">
                  <a16:creationId xmlns:a16="http://schemas.microsoft.com/office/drawing/2014/main" id="{65C3B0DE-AB5B-5D31-DFFE-CB53FA1433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2555" y="1299028"/>
              <a:ext cx="452664" cy="452664"/>
            </a:xfrm>
            <a:prstGeom prst="rect">
              <a:avLst/>
            </a:prstGeom>
          </p:spPr>
        </p:pic>
        <p:sp>
          <p:nvSpPr>
            <p:cNvPr id="8" name="Textfeld 54">
              <a:extLst>
                <a:ext uri="{FF2B5EF4-FFF2-40B4-BE49-F238E27FC236}">
                  <a16:creationId xmlns:a16="http://schemas.microsoft.com/office/drawing/2014/main" id="{603AA9DA-FBF7-5E75-F190-DBDB803E7777}"/>
                </a:ext>
              </a:extLst>
            </p:cNvPr>
            <p:cNvSpPr txBox="1"/>
            <p:nvPr/>
          </p:nvSpPr>
          <p:spPr>
            <a:xfrm>
              <a:off x="215020" y="1805213"/>
              <a:ext cx="1510759" cy="3565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2200"/>
                </a:lnSpc>
              </a:pPr>
              <a:r>
                <a:rPr lang="en-US" sz="1600" b="1" dirty="0">
                  <a:solidFill>
                    <a:srgbClr val="009EE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COMERT</a:t>
              </a:r>
            </a:p>
          </p:txBody>
        </p:sp>
        <p:cxnSp>
          <p:nvCxnSpPr>
            <p:cNvPr id="9" name="Gerade Verbindung 55">
              <a:extLst>
                <a:ext uri="{FF2B5EF4-FFF2-40B4-BE49-F238E27FC236}">
                  <a16:creationId xmlns:a16="http://schemas.microsoft.com/office/drawing/2014/main" id="{90BC1EC3-9FC5-44D1-8005-D09C2E625587}"/>
                </a:ext>
              </a:extLst>
            </p:cNvPr>
            <p:cNvCxnSpPr>
              <a:cxnSpLocks/>
            </p:cNvCxnSpPr>
            <p:nvPr/>
          </p:nvCxnSpPr>
          <p:spPr>
            <a:xfrm>
              <a:off x="318379" y="2147545"/>
              <a:ext cx="184230" cy="0"/>
            </a:xfrm>
            <a:prstGeom prst="line">
              <a:avLst/>
            </a:prstGeom>
            <a:ln w="25400">
              <a:solidFill>
                <a:srgbClr val="009EE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feld 56">
            <a:extLst>
              <a:ext uri="{FF2B5EF4-FFF2-40B4-BE49-F238E27FC236}">
                <a16:creationId xmlns:a16="http://schemas.microsoft.com/office/drawing/2014/main" id="{CF4E33CE-D690-1837-8B9A-BD5E3594B8D6}"/>
              </a:ext>
            </a:extLst>
          </p:cNvPr>
          <p:cNvSpPr txBox="1"/>
          <p:nvPr/>
        </p:nvSpPr>
        <p:spPr>
          <a:xfrm>
            <a:off x="5785414" y="3850370"/>
            <a:ext cx="2616342" cy="325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en-US" sz="1400" dirty="0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Shaping the retail experience</a:t>
            </a:r>
          </a:p>
        </p:txBody>
      </p:sp>
    </p:spTree>
    <p:extLst>
      <p:ext uri="{BB962C8B-B14F-4D97-AF65-F5344CB8AC3E}">
        <p14:creationId xmlns:p14="http://schemas.microsoft.com/office/powerpoint/2010/main" val="47449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drinnen, Boden, Decke, Raum enthält.&#10;&#10;Automatisch generierte Beschreibung">
            <a:extLst>
              <a:ext uri="{FF2B5EF4-FFF2-40B4-BE49-F238E27FC236}">
                <a16:creationId xmlns:a16="http://schemas.microsoft.com/office/drawing/2014/main" id="{4C9C0CC3-8A8D-F84B-A7EE-C6F4B9BDF8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311" r="9823"/>
          <a:stretch/>
        </p:blipFill>
        <p:spPr>
          <a:xfrm>
            <a:off x="0" y="0"/>
            <a:ext cx="4572000" cy="5154134"/>
          </a:xfrm>
          <a:prstGeom prst="rect">
            <a:avLst/>
          </a:prstGeom>
        </p:spPr>
      </p:pic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E6D6E929-717C-31D8-6039-22B9A88AD914}"/>
              </a:ext>
            </a:extLst>
          </p:cNvPr>
          <p:cNvGrpSpPr/>
          <p:nvPr/>
        </p:nvGrpSpPr>
        <p:grpSpPr>
          <a:xfrm>
            <a:off x="4736304" y="687804"/>
            <a:ext cx="3170229" cy="1956729"/>
            <a:chOff x="5085206" y="3344698"/>
            <a:chExt cx="4270562" cy="1956729"/>
          </a:xfrm>
        </p:grpSpPr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B3B489C6-FC49-BDA1-257F-6CCE2B195253}"/>
                </a:ext>
              </a:extLst>
            </p:cNvPr>
            <p:cNvSpPr txBox="1"/>
            <p:nvPr/>
          </p:nvSpPr>
          <p:spPr>
            <a:xfrm>
              <a:off x="5085206" y="3344698"/>
              <a:ext cx="4270562" cy="16825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3100"/>
                </a:lnSpc>
              </a:pPr>
              <a:r>
                <a:rPr lang="en-US" sz="3200" b="1" err="1">
                  <a:latin typeface="Arial" panose="020B0604020202020204" pitchFamily="34" charset="0"/>
                  <a:cs typeface="Arial" panose="020B0604020202020204" pitchFamily="34" charset="0"/>
                </a:rPr>
                <a:t>Ivanja</a:t>
              </a:r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err="1">
                  <a:latin typeface="Arial" panose="020B0604020202020204" pitchFamily="34" charset="0"/>
                  <a:cs typeface="Arial" panose="020B0604020202020204" pitchFamily="34" charset="0"/>
                </a:rPr>
                <a:t>Reka</a:t>
              </a:r>
              <a:b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Elementary School</a:t>
              </a:r>
              <a:br>
                <a:rPr lang="en-US" sz="320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3200">
                  <a:latin typeface="Arial" panose="020B0604020202020204" pitchFamily="34" charset="0"/>
                  <a:cs typeface="Arial" panose="020B0604020202020204" pitchFamily="34" charset="0"/>
                </a:rPr>
                <a:t>Croatia</a:t>
              </a:r>
            </a:p>
          </p:txBody>
        </p:sp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F4A5AFE9-FE85-7444-344A-9500BD5C40F8}"/>
                </a:ext>
              </a:extLst>
            </p:cNvPr>
            <p:cNvSpPr txBox="1"/>
            <p:nvPr/>
          </p:nvSpPr>
          <p:spPr>
            <a:xfrm>
              <a:off x="5112709" y="4993650"/>
              <a:ext cx="411060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rgbClr val="7D858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Mineral &amp; Mesh</a:t>
              </a:r>
            </a:p>
          </p:txBody>
        </p:sp>
      </p:grpSp>
      <p:sp>
        <p:nvSpPr>
          <p:cNvPr id="5" name="111milijenko">
            <a:extLst>
              <a:ext uri="{FF2B5EF4-FFF2-40B4-BE49-F238E27FC236}">
                <a16:creationId xmlns:a16="http://schemas.microsoft.com/office/drawing/2014/main" id="{0BAB6EFA-4E78-8CC2-5FA9-E949E4D3F775}"/>
              </a:ext>
            </a:extLst>
          </p:cNvPr>
          <p:cNvSpPr txBox="1">
            <a:spLocks/>
          </p:cNvSpPr>
          <p:nvPr/>
        </p:nvSpPr>
        <p:spPr>
          <a:xfrm>
            <a:off x="7975656" y="4806564"/>
            <a:ext cx="98899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l-NL" sz="7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© </a:t>
            </a:r>
            <a:r>
              <a:rPr lang="nl-NL" sz="70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Miljenko</a:t>
            </a:r>
            <a:r>
              <a:rPr lang="nl-NL" sz="7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nl-NL" sz="70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Hegedić</a:t>
            </a:r>
            <a:endParaRPr lang="en-GB" sz="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uppieren 47">
            <a:extLst>
              <a:ext uri="{FF2B5EF4-FFF2-40B4-BE49-F238E27FC236}">
                <a16:creationId xmlns:a16="http://schemas.microsoft.com/office/drawing/2014/main" id="{F998673D-A646-2742-DCB3-908D52ACE53A}"/>
              </a:ext>
            </a:extLst>
          </p:cNvPr>
          <p:cNvGrpSpPr/>
          <p:nvPr/>
        </p:nvGrpSpPr>
        <p:grpSpPr>
          <a:xfrm>
            <a:off x="6492949" y="2978751"/>
            <a:ext cx="1510759" cy="862693"/>
            <a:chOff x="215020" y="1299028"/>
            <a:chExt cx="1510759" cy="862693"/>
          </a:xfrm>
        </p:grpSpPr>
        <p:pic>
          <p:nvPicPr>
            <p:cNvPr id="8" name="Grafik 48">
              <a:extLst>
                <a:ext uri="{FF2B5EF4-FFF2-40B4-BE49-F238E27FC236}">
                  <a16:creationId xmlns:a16="http://schemas.microsoft.com/office/drawing/2014/main" id="{DB901513-DE26-CF13-0A8D-0648E3B006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2555" y="1299028"/>
              <a:ext cx="452664" cy="452664"/>
            </a:xfrm>
            <a:prstGeom prst="rect">
              <a:avLst/>
            </a:prstGeom>
          </p:spPr>
        </p:pic>
        <p:sp>
          <p:nvSpPr>
            <p:cNvPr id="9" name="Textfeld 49">
              <a:extLst>
                <a:ext uri="{FF2B5EF4-FFF2-40B4-BE49-F238E27FC236}">
                  <a16:creationId xmlns:a16="http://schemas.microsoft.com/office/drawing/2014/main" id="{89D7B3A0-8357-1B32-DD20-A0D63B00C49B}"/>
                </a:ext>
              </a:extLst>
            </p:cNvPr>
            <p:cNvSpPr txBox="1"/>
            <p:nvPr/>
          </p:nvSpPr>
          <p:spPr>
            <a:xfrm>
              <a:off x="215020" y="1805213"/>
              <a:ext cx="1510759" cy="3565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2200"/>
                </a:lnSpc>
              </a:pPr>
              <a:r>
                <a:rPr lang="en-US" sz="1600" b="1" dirty="0">
                  <a:solidFill>
                    <a:srgbClr val="009EE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EDUCATIE</a:t>
              </a:r>
            </a:p>
          </p:txBody>
        </p:sp>
        <p:cxnSp>
          <p:nvCxnSpPr>
            <p:cNvPr id="10" name="Gerade Verbindung 50">
              <a:extLst>
                <a:ext uri="{FF2B5EF4-FFF2-40B4-BE49-F238E27FC236}">
                  <a16:creationId xmlns:a16="http://schemas.microsoft.com/office/drawing/2014/main" id="{855AC57C-7E17-65F3-36EE-C856513A8AC6}"/>
                </a:ext>
              </a:extLst>
            </p:cNvPr>
            <p:cNvCxnSpPr>
              <a:cxnSpLocks/>
            </p:cNvCxnSpPr>
            <p:nvPr/>
          </p:nvCxnSpPr>
          <p:spPr>
            <a:xfrm>
              <a:off x="318379" y="2147545"/>
              <a:ext cx="184230" cy="0"/>
            </a:xfrm>
            <a:prstGeom prst="line">
              <a:avLst/>
            </a:prstGeom>
            <a:ln w="25400">
              <a:solidFill>
                <a:srgbClr val="009EE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feld 51">
            <a:extLst>
              <a:ext uri="{FF2B5EF4-FFF2-40B4-BE49-F238E27FC236}">
                <a16:creationId xmlns:a16="http://schemas.microsoft.com/office/drawing/2014/main" id="{B44F635F-70C6-0112-C17C-3A8C23704E92}"/>
              </a:ext>
            </a:extLst>
          </p:cNvPr>
          <p:cNvSpPr txBox="1"/>
          <p:nvPr/>
        </p:nvSpPr>
        <p:spPr>
          <a:xfrm>
            <a:off x="6492949" y="3858238"/>
            <a:ext cx="2616342" cy="325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en-US" sz="1400" dirty="0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 spaces to inspire</a:t>
            </a:r>
          </a:p>
        </p:txBody>
      </p:sp>
    </p:spTree>
    <p:extLst>
      <p:ext uri="{BB962C8B-B14F-4D97-AF65-F5344CB8AC3E}">
        <p14:creationId xmlns:p14="http://schemas.microsoft.com/office/powerpoint/2010/main" val="6454322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5" hidden="1">
            <a:extLst>
              <a:ext uri="{FF2B5EF4-FFF2-40B4-BE49-F238E27FC236}">
                <a16:creationId xmlns:a16="http://schemas.microsoft.com/office/drawing/2014/main" id="{8322BD72-CF61-7856-E227-0AB9D8AE2FDA}"/>
              </a:ext>
            </a:extLst>
          </p:cNvPr>
          <p:cNvGraphicFramePr/>
          <p:nvPr/>
        </p:nvGraphicFramePr>
        <p:xfrm>
          <a:off x="7227" y="1590"/>
          <a:ext cx="1589" cy="15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5508" imgH="5508" progId="">
                  <p:embed/>
                </p:oleObj>
              </mc:Choice>
              <mc:Fallback>
                <p:oleObj r:id="rId3" imgW="5508" imgH="5508" progId="">
                  <p:embed/>
                  <p:pic>
                    <p:nvPicPr>
                      <p:cNvPr id="2" name="Object 5" hidden="1">
                        <a:extLst>
                          <a:ext uri="{FF2B5EF4-FFF2-40B4-BE49-F238E27FC236}">
                            <a16:creationId xmlns:a16="http://schemas.microsoft.com/office/drawing/2014/main" id="{8322BD72-CF61-7856-E227-0AB9D8AE2FD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227" y="1590"/>
                        <a:ext cx="1589" cy="1589"/>
                      </a:xfrm>
                      <a:prstGeom prst="rect">
                        <a:avLst/>
                      </a:prstGeom>
                      <a:noFill/>
                      <a:ln cap="flat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11">
            <a:extLst>
              <a:ext uri="{FF2B5EF4-FFF2-40B4-BE49-F238E27FC236}">
                <a16:creationId xmlns:a16="http://schemas.microsoft.com/office/drawing/2014/main" id="{DF5FD516-2A83-B70B-9F43-CA19B91A79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011" y="1140011"/>
            <a:ext cx="2656198" cy="3757842"/>
          </a:xfrm>
          <a:prstGeom prst="rect">
            <a:avLst/>
          </a:prstGeom>
          <a:noFill/>
          <a:ln cap="flat">
            <a:noFill/>
          </a:ln>
          <a:effectLst>
            <a:outerShdw dist="139699" dir="2700000" algn="tl">
              <a:srgbClr val="333333">
                <a:alpha val="65000"/>
              </a:srgbClr>
            </a:outerShdw>
          </a:effec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EC01D6FA-91E1-D459-23DF-B92FFE4047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9933" y="1366758"/>
            <a:ext cx="3027799" cy="715211"/>
          </a:xfrm>
          <a:prstGeom prst="rect">
            <a:avLst/>
          </a:prstGeom>
          <a:noFill/>
          <a:ln cap="flat">
            <a:noFill/>
          </a:ln>
          <a:effectLst>
            <a:outerShdw dist="139699" dir="2700000" algn="tl">
              <a:srgbClr val="333333">
                <a:alpha val="65000"/>
              </a:srgbClr>
            </a:outerShdw>
          </a:effec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E7C40E2C-EBA7-69B7-863D-C2CC9C779B4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2452"/>
          <a:stretch>
            <a:fillRect/>
          </a:stretch>
        </p:blipFill>
        <p:spPr>
          <a:xfrm>
            <a:off x="5999180" y="1354164"/>
            <a:ext cx="3042704" cy="730499"/>
          </a:xfrm>
          <a:prstGeom prst="rect">
            <a:avLst/>
          </a:prstGeom>
          <a:noFill/>
          <a:ln cap="flat">
            <a:noFill/>
          </a:ln>
          <a:effectLst>
            <a:outerShdw dist="139699" dir="2700000" algn="tl">
              <a:srgbClr val="333333">
                <a:alpha val="65000"/>
              </a:srgbClr>
            </a:outerShdw>
          </a:effec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62DCD48-5A13-5E34-EA8C-697329794C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99181" y="2149433"/>
            <a:ext cx="3027799" cy="724882"/>
          </a:xfrm>
          <a:prstGeom prst="rect">
            <a:avLst/>
          </a:prstGeom>
          <a:noFill/>
          <a:ln cap="flat">
            <a:noFill/>
          </a:ln>
          <a:effectLst>
            <a:outerShdw dist="139699" dir="2700000" algn="tl">
              <a:srgbClr val="333333">
                <a:alpha val="65000"/>
              </a:srgbClr>
            </a:outerShdw>
          </a:effectLst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C0B49B96-5506-8A4B-A2DD-151B0C1FA5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39933" y="2148345"/>
            <a:ext cx="3027799" cy="725960"/>
          </a:xfrm>
          <a:prstGeom prst="rect">
            <a:avLst/>
          </a:prstGeom>
          <a:noFill/>
          <a:ln cap="flat">
            <a:noFill/>
          </a:ln>
          <a:effectLst>
            <a:outerShdw dist="139699" dir="2700000" algn="tl">
              <a:srgbClr val="333333">
                <a:alpha val="65000"/>
              </a:srgbClr>
            </a:outerShdw>
          </a:effectLst>
        </p:spPr>
      </p:pic>
      <p:sp>
        <p:nvSpPr>
          <p:cNvPr id="9" name="Rectangle: Rounded Corners 17">
            <a:extLst>
              <a:ext uri="{FF2B5EF4-FFF2-40B4-BE49-F238E27FC236}">
                <a16:creationId xmlns:a16="http://schemas.microsoft.com/office/drawing/2014/main" id="{66B20375-9E37-4338-53A5-4F13288B39A5}"/>
              </a:ext>
            </a:extLst>
          </p:cNvPr>
          <p:cNvSpPr/>
          <p:nvPr/>
        </p:nvSpPr>
        <p:spPr>
          <a:xfrm>
            <a:off x="2839932" y="1051834"/>
            <a:ext cx="6187056" cy="247606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009DE0">
              <a:alpha val="68000"/>
            </a:srgbClr>
          </a:solidFill>
          <a:ln cap="flat">
            <a:noFill/>
            <a:prstDash val="solid"/>
          </a:ln>
        </p:spPr>
        <p:txBody>
          <a:bodyPr vert="horz" wrap="square" lIns="71910" tIns="71910" rIns="71910" bIns="71910" anchor="ctr" anchorCtr="1" compatLnSpc="1">
            <a:noAutofit/>
          </a:bodyPr>
          <a:lstStyle/>
          <a:p>
            <a:pPr marL="7926" algn="ctr" defTabSz="913303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99" dirty="0">
                <a:solidFill>
                  <a:srgbClr val="343433"/>
                </a:solidFill>
                <a:latin typeface="Arial"/>
              </a:rPr>
              <a:t>Machete </a:t>
            </a:r>
            <a:r>
              <a:rPr lang="en-US" sz="1199" dirty="0" err="1">
                <a:solidFill>
                  <a:srgbClr val="343433"/>
                </a:solidFill>
                <a:latin typeface="Arial"/>
              </a:rPr>
              <a:t>predefinite</a:t>
            </a:r>
            <a:r>
              <a:rPr lang="en-US" sz="1199" dirty="0">
                <a:solidFill>
                  <a:srgbClr val="343433"/>
                </a:solidFill>
                <a:latin typeface="Arial"/>
              </a:rPr>
              <a:t> </a:t>
            </a:r>
            <a:r>
              <a:rPr lang="en-US" sz="1199" dirty="0" err="1">
                <a:solidFill>
                  <a:srgbClr val="343433"/>
                </a:solidFill>
                <a:latin typeface="Arial"/>
              </a:rPr>
              <a:t>pentru</a:t>
            </a:r>
            <a:r>
              <a:rPr lang="en-US" sz="1199" dirty="0">
                <a:solidFill>
                  <a:srgbClr val="343433"/>
                </a:solidFill>
                <a:latin typeface="Arial"/>
              </a:rPr>
              <a:t> a </a:t>
            </a:r>
            <a:r>
              <a:rPr lang="en-US" sz="1199" dirty="0" err="1">
                <a:solidFill>
                  <a:srgbClr val="343433"/>
                </a:solidFill>
                <a:latin typeface="Arial"/>
              </a:rPr>
              <a:t>inspira</a:t>
            </a:r>
            <a:r>
              <a:rPr lang="en-US" sz="1199" dirty="0">
                <a:solidFill>
                  <a:srgbClr val="343433"/>
                </a:solidFill>
                <a:latin typeface="Arial"/>
              </a:rPr>
              <a:t> </a:t>
            </a:r>
            <a:r>
              <a:rPr lang="en-US" sz="1199" dirty="0" err="1">
                <a:solidFill>
                  <a:srgbClr val="343433"/>
                </a:solidFill>
                <a:latin typeface="Arial"/>
              </a:rPr>
              <a:t>si</a:t>
            </a:r>
            <a:r>
              <a:rPr lang="en-US" sz="1199" dirty="0">
                <a:solidFill>
                  <a:srgbClr val="343433"/>
                </a:solidFill>
                <a:latin typeface="Arial"/>
              </a:rPr>
              <a:t> </a:t>
            </a:r>
            <a:r>
              <a:rPr lang="en-US" sz="1199" dirty="0" err="1">
                <a:solidFill>
                  <a:srgbClr val="343433"/>
                </a:solidFill>
                <a:latin typeface="Arial"/>
              </a:rPr>
              <a:t>inguraja</a:t>
            </a:r>
            <a:r>
              <a:rPr lang="en-US" sz="1199" dirty="0">
                <a:solidFill>
                  <a:srgbClr val="343433"/>
                </a:solidFill>
                <a:latin typeface="Arial"/>
              </a:rPr>
              <a:t> </a:t>
            </a:r>
            <a:r>
              <a:rPr lang="en-US" sz="1199" dirty="0" err="1">
                <a:solidFill>
                  <a:srgbClr val="343433"/>
                </a:solidFill>
                <a:latin typeface="Arial"/>
              </a:rPr>
              <a:t>creativitatea</a:t>
            </a:r>
            <a:endParaRPr lang="en-US" sz="1199" dirty="0">
              <a:solidFill>
                <a:srgbClr val="343433"/>
              </a:solidFill>
              <a:latin typeface="Arial"/>
            </a:endParaRPr>
          </a:p>
        </p:txBody>
      </p:sp>
      <p:sp>
        <p:nvSpPr>
          <p:cNvPr id="10" name="Rectangle: Rounded Corners 18">
            <a:extLst>
              <a:ext uri="{FF2B5EF4-FFF2-40B4-BE49-F238E27FC236}">
                <a16:creationId xmlns:a16="http://schemas.microsoft.com/office/drawing/2014/main" id="{11D36280-DECF-97E1-B399-31FFB4E6733E}"/>
              </a:ext>
            </a:extLst>
          </p:cNvPr>
          <p:cNvSpPr/>
          <p:nvPr/>
        </p:nvSpPr>
        <p:spPr>
          <a:xfrm>
            <a:off x="2839932" y="2954701"/>
            <a:ext cx="6187056" cy="247606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009DE0">
              <a:alpha val="68000"/>
            </a:srgbClr>
          </a:solidFill>
          <a:ln cap="flat">
            <a:noFill/>
            <a:prstDash val="solid"/>
          </a:ln>
        </p:spPr>
        <p:txBody>
          <a:bodyPr vert="horz" wrap="square" lIns="71910" tIns="71910" rIns="71910" bIns="71910" anchor="ctr" anchorCtr="1" compatLnSpc="1">
            <a:noAutofit/>
          </a:bodyPr>
          <a:lstStyle/>
          <a:p>
            <a:pPr marL="7926" algn="ctr" defTabSz="913303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99" dirty="0">
                <a:solidFill>
                  <a:srgbClr val="343433"/>
                </a:solidFill>
                <a:latin typeface="Arial"/>
              </a:rPr>
              <a:t>Date </a:t>
            </a:r>
            <a:r>
              <a:rPr lang="en-US" sz="1199" dirty="0" err="1">
                <a:solidFill>
                  <a:srgbClr val="343433"/>
                </a:solidFill>
                <a:latin typeface="Arial"/>
              </a:rPr>
              <a:t>tehnice</a:t>
            </a:r>
            <a:r>
              <a:rPr lang="en-US" sz="1199" dirty="0">
                <a:solidFill>
                  <a:srgbClr val="343433"/>
                </a:solidFill>
                <a:latin typeface="Arial"/>
              </a:rPr>
              <a:t> de la </a:t>
            </a:r>
            <a:r>
              <a:rPr lang="en-US" sz="1199" dirty="0" err="1">
                <a:solidFill>
                  <a:srgbClr val="343433"/>
                </a:solidFill>
                <a:latin typeface="Arial"/>
              </a:rPr>
              <a:t>sistemul</a:t>
            </a:r>
            <a:r>
              <a:rPr lang="en-US" sz="1199" dirty="0">
                <a:solidFill>
                  <a:srgbClr val="343433"/>
                </a:solidFill>
                <a:latin typeface="Arial"/>
              </a:rPr>
              <a:t> Hook-on standard + </a:t>
            </a:r>
            <a:r>
              <a:rPr lang="en-US" sz="1199" dirty="0" err="1">
                <a:solidFill>
                  <a:srgbClr val="343433"/>
                </a:solidFill>
                <a:latin typeface="Arial"/>
              </a:rPr>
              <a:t>desene</a:t>
            </a:r>
            <a:r>
              <a:rPr lang="en-US" sz="1199" dirty="0">
                <a:solidFill>
                  <a:srgbClr val="343433"/>
                </a:solidFill>
                <a:latin typeface="Arial"/>
              </a:rPr>
              <a:t> CAD dedicate </a:t>
            </a:r>
          </a:p>
        </p:txBody>
      </p:sp>
      <p:pic>
        <p:nvPicPr>
          <p:cNvPr id="11" name="Picture 14">
            <a:extLst>
              <a:ext uri="{FF2B5EF4-FFF2-40B4-BE49-F238E27FC236}">
                <a16:creationId xmlns:a16="http://schemas.microsoft.com/office/drawing/2014/main" id="{2ADF9EFA-942A-AFCC-76CD-E26DCA3DD56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39932" y="3282685"/>
            <a:ext cx="2596105" cy="169368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2" name="Picture 20">
            <a:extLst>
              <a:ext uri="{FF2B5EF4-FFF2-40B4-BE49-F238E27FC236}">
                <a16:creationId xmlns:a16="http://schemas.microsoft.com/office/drawing/2014/main" id="{24D8F0E0-C001-DAC0-8308-71490AC4F6C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02761" y="3282684"/>
            <a:ext cx="1638995" cy="87599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3" name="Picture 22">
            <a:extLst>
              <a:ext uri="{FF2B5EF4-FFF2-40B4-BE49-F238E27FC236}">
                <a16:creationId xmlns:a16="http://schemas.microsoft.com/office/drawing/2014/main" id="{C594C4A3-B6B7-F769-ADDB-486AD0B300F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54554" y="4188842"/>
            <a:ext cx="1587203" cy="78752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Graphic 27" descr="Blueprint outline">
            <a:extLst>
              <a:ext uri="{FF2B5EF4-FFF2-40B4-BE49-F238E27FC236}">
                <a16:creationId xmlns:a16="http://schemas.microsoft.com/office/drawing/2014/main" id="{20893CA5-D707-CB8C-5CB7-7BF0BC6B736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586134" y="3158434"/>
            <a:ext cx="457558" cy="45755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6" name="Rectangle: Rounded Corners 28">
            <a:extLst>
              <a:ext uri="{FF2B5EF4-FFF2-40B4-BE49-F238E27FC236}">
                <a16:creationId xmlns:a16="http://schemas.microsoft.com/office/drawing/2014/main" id="{502A03AB-2155-BFD1-D6FD-1D29B230F329}"/>
              </a:ext>
            </a:extLst>
          </p:cNvPr>
          <p:cNvSpPr/>
          <p:nvPr/>
        </p:nvSpPr>
        <p:spPr>
          <a:xfrm>
            <a:off x="7233240" y="3238382"/>
            <a:ext cx="1379936" cy="297663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D9D9D9">
              <a:alpha val="68000"/>
            </a:srgbClr>
          </a:solidFill>
          <a:ln cap="flat">
            <a:noFill/>
            <a:prstDash val="solid"/>
          </a:ln>
        </p:spPr>
        <p:txBody>
          <a:bodyPr vert="horz" wrap="square" lIns="71910" tIns="71910" rIns="71910" bIns="71910" anchor="ctr" anchorCtr="1" compatLnSpc="1">
            <a:noAutofit/>
          </a:bodyPr>
          <a:lstStyle/>
          <a:p>
            <a:pPr marL="7926" algn="ctr" defTabSz="913303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99" dirty="0">
                <a:solidFill>
                  <a:srgbClr val="343433"/>
                </a:solidFill>
                <a:latin typeface="Arial"/>
              </a:rPr>
              <a:t>3D PDF + 2D /3D CAD </a:t>
            </a:r>
            <a:r>
              <a:rPr lang="en-US" sz="899" dirty="0" err="1">
                <a:solidFill>
                  <a:srgbClr val="343433"/>
                </a:solidFill>
                <a:latin typeface="Arial"/>
              </a:rPr>
              <a:t>Desene</a:t>
            </a:r>
            <a:endParaRPr lang="en-US" sz="899" dirty="0">
              <a:solidFill>
                <a:srgbClr val="343433"/>
              </a:solidFill>
              <a:latin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40AF2C4-0748-6603-9682-9CAE6ACF22DC}"/>
              </a:ext>
            </a:extLst>
          </p:cNvPr>
          <p:cNvSpPr txBox="1"/>
          <p:nvPr/>
        </p:nvSpPr>
        <p:spPr>
          <a:xfrm>
            <a:off x="286202" y="118613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Metal Creative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5CEFE6F-EB99-70DC-9A2A-8EAF5F1525C9}"/>
              </a:ext>
            </a:extLst>
          </p:cNvPr>
          <p:cNvSpPr txBox="1"/>
          <p:nvPr/>
        </p:nvSpPr>
        <p:spPr>
          <a:xfrm>
            <a:off x="3702908" y="223829"/>
            <a:ext cx="480266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ea typeface="Calibri" panose="020F0502020204030204" pitchFamily="34" charset="0"/>
              </a:rPr>
              <a:t>Prin </a:t>
            </a:r>
            <a:r>
              <a:rPr lang="en-US" sz="1400" dirty="0" err="1">
                <a:latin typeface="Arial" panose="020B0604020202020204" pitchFamily="34" charset="0"/>
                <a:ea typeface="Calibri" panose="020F0502020204030204" pitchFamily="34" charset="0"/>
              </a:rPr>
              <a:t>c</a:t>
            </a:r>
            <a:r>
              <a:rPr lang="en-US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ombinarea</a:t>
            </a:r>
            <a:r>
              <a:rPr lang="en-US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plăcilor</a:t>
            </a:r>
            <a:r>
              <a:rPr lang="en-US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metalice</a:t>
            </a:r>
            <a:r>
              <a:rPr lang="en-US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triunghiulare</a:t>
            </a:r>
            <a:r>
              <a:rPr lang="en-US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cu </a:t>
            </a:r>
            <a:r>
              <a:rPr lang="en-US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opțiuni</a:t>
            </a:r>
            <a:r>
              <a:rPr lang="en-US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de </a:t>
            </a:r>
            <a:r>
              <a:rPr lang="en-US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culori</a:t>
            </a:r>
            <a:r>
              <a:rPr lang="en-US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de </a:t>
            </a:r>
            <a:r>
              <a:rPr lang="en-US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ultimă</a:t>
            </a:r>
            <a:r>
              <a:rPr lang="en-US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generație</a:t>
            </a:r>
            <a:r>
              <a:rPr lang="en-US" sz="1400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pot fi </a:t>
            </a:r>
            <a:r>
              <a:rPr lang="en-US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realizate</a:t>
            </a:r>
            <a:r>
              <a:rPr lang="en-US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cu </a:t>
            </a:r>
            <a:r>
              <a:rPr lang="en-US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ușurință</a:t>
            </a:r>
            <a:r>
              <a:rPr lang="en-US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și</a:t>
            </a:r>
            <a:r>
              <a:rPr lang="en-US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rapiditate</a:t>
            </a:r>
            <a:r>
              <a:rPr lang="en-US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adevărate</a:t>
            </a:r>
            <a:r>
              <a:rPr lang="en-US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lucrări</a:t>
            </a:r>
            <a:r>
              <a:rPr lang="en-US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de </a:t>
            </a:r>
            <a:r>
              <a:rPr lang="en-US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creație</a:t>
            </a:r>
            <a:r>
              <a:rPr lang="en-US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la </a:t>
            </a:r>
            <a:r>
              <a:rPr lang="en-US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comandă</a:t>
            </a:r>
            <a:r>
              <a:rPr lang="en-US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20" name="Picture 24">
            <a:extLst>
              <a:ext uri="{FF2B5EF4-FFF2-40B4-BE49-F238E27FC236}">
                <a16:creationId xmlns:a16="http://schemas.microsoft.com/office/drawing/2014/main" id="{BCF5674A-DFA6-1402-0A8A-0D65FAC1058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233240" y="3624339"/>
            <a:ext cx="1813988" cy="1273514"/>
          </a:xfrm>
          <a:prstGeom prst="rect">
            <a:avLst/>
          </a:prstGeom>
          <a:noFill/>
          <a:ln cap="flat">
            <a:noFill/>
          </a:ln>
          <a:effectLst>
            <a:outerShdw dist="139699" dir="2700000" algn="tl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3F5AF291-C3F9-7915-F366-4C2FAB3C49B8}"/>
              </a:ext>
            </a:extLst>
          </p:cNvPr>
          <p:cNvSpPr txBox="1"/>
          <p:nvPr/>
        </p:nvSpPr>
        <p:spPr>
          <a:xfrm>
            <a:off x="4815981" y="1632297"/>
            <a:ext cx="3915641" cy="373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2500"/>
              </a:lnSpc>
            </a:pPr>
            <a:r>
              <a:rPr lang="en-US" sz="1400" dirty="0">
                <a:solidFill>
                  <a:srgbClr val="009F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Creative </a:t>
            </a:r>
            <a:r>
              <a:rPr lang="en-US" sz="1400" dirty="0" err="1">
                <a:solidFill>
                  <a:srgbClr val="009F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en-US" sz="1400" dirty="0">
                <a:solidFill>
                  <a:srgbClr val="009F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diverse</a:t>
            </a:r>
            <a:endParaRPr lang="en-US" sz="2900" dirty="0">
              <a:solidFill>
                <a:srgbClr val="009FE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98EB30FE-C875-4FF2-FD4A-0352588FA3C7}"/>
              </a:ext>
            </a:extLst>
          </p:cNvPr>
          <p:cNvSpPr txBox="1"/>
          <p:nvPr/>
        </p:nvSpPr>
        <p:spPr>
          <a:xfrm>
            <a:off x="4772783" y="868295"/>
            <a:ext cx="4292713" cy="887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3100"/>
              </a:lnSpc>
            </a:pPr>
            <a:r>
              <a:rPr lang="en-US" sz="3150" dirty="0">
                <a:solidFill>
                  <a:srgbClr val="009F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SOLUTII PLAFOANE</a:t>
            </a:r>
          </a:p>
          <a:p>
            <a:pPr algn="l">
              <a:lnSpc>
                <a:spcPts val="3100"/>
              </a:lnSpc>
            </a:pPr>
            <a:r>
              <a:rPr lang="en-US" sz="3150" b="1" dirty="0">
                <a:solidFill>
                  <a:srgbClr val="009FE4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FIBRA DE LEMN </a:t>
            </a:r>
            <a:endParaRPr lang="en-US" sz="2900" b="1" dirty="0">
              <a:solidFill>
                <a:srgbClr val="009FE4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DCAEE88-1A58-C15D-CC38-616F5E2D58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26" r="10536" b="21983"/>
          <a:stretch/>
        </p:blipFill>
        <p:spPr>
          <a:xfrm>
            <a:off x="-1" y="6875"/>
            <a:ext cx="4572000" cy="514350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1C77DD3E-DB11-8FF8-C862-6E1895F6219F}"/>
              </a:ext>
            </a:extLst>
          </p:cNvPr>
          <p:cNvSpPr txBox="1"/>
          <p:nvPr/>
        </p:nvSpPr>
        <p:spPr>
          <a:xfrm>
            <a:off x="220133" y="4813756"/>
            <a:ext cx="172794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00" b="0" i="0" u="none" strike="noStrike" baseline="0">
                <a:solidFill>
                  <a:schemeClr val="bg1"/>
                </a:solidFill>
                <a:latin typeface="DIN-Regular"/>
              </a:rPr>
              <a:t>© </a:t>
            </a:r>
            <a:r>
              <a:rPr lang="de-DE"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Fotofachgeschäft </a:t>
            </a:r>
            <a:r>
              <a:rPr lang="de-DE" sz="7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Glanznig</a:t>
            </a:r>
            <a:r>
              <a:rPr lang="de-DE"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7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e.U</a:t>
            </a:r>
            <a:r>
              <a:rPr lang="de-DE"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6A5522F1-4FBF-B73B-D3D5-11FD4777B9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7040" y="2392930"/>
            <a:ext cx="3793524" cy="220317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-6348" rIns="0" bIns="-6348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en-US" sz="12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Soluțiile durabile </a:t>
            </a:r>
            <a:r>
              <a:rPr kumimoji="0" lang="ro-RO" altLang="en-US" sz="1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de succes, cum ar fi plafoanele din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fibra</a:t>
            </a:r>
            <a:r>
              <a:rPr kumimoji="0" lang="ro-RO" altLang="en-US" sz="1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de lemn lipită cu magnezit, sunt create cu o viziune clară și o abordare inovatoare. 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rgbClr val="202124"/>
              </a:solidFill>
              <a:effectLst/>
              <a:latin typeface="inheri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200" dirty="0">
              <a:solidFill>
                <a:srgbClr val="202124"/>
              </a:solidFill>
              <a:latin typeface="inheri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en-US" sz="1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Din 1908, gama noastră diversă de produse din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fibra</a:t>
            </a:r>
            <a:r>
              <a:rPr kumimoji="0" lang="ro-RO" altLang="en-US" sz="1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de lemn a evoluat semnificativ. </a:t>
            </a:r>
            <a:r>
              <a:rPr kumimoji="0" lang="ro-RO" altLang="en-US" sz="12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Soluțiile acustice </a:t>
            </a:r>
            <a:r>
              <a:rPr kumimoji="0" lang="ro-RO" altLang="en-US" sz="1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din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fibra</a:t>
            </a:r>
            <a:r>
              <a:rPr kumimoji="0" lang="ro-RO" altLang="en-US" sz="1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de lemn sunt disponibile într-o </a:t>
            </a:r>
            <a:r>
              <a:rPr kumimoji="0" lang="ro-RO" altLang="en-US" sz="12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varietate aproape nelimitată de culori</a:t>
            </a:r>
            <a:r>
              <a:rPr kumimoji="0" lang="ro-RO" altLang="en-US" sz="1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pentru a crea spații inovatoare și durabile. 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rgbClr val="202124"/>
              </a:solidFill>
              <a:effectLst/>
              <a:latin typeface="inheri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200" dirty="0">
              <a:solidFill>
                <a:srgbClr val="202124"/>
              </a:solidFill>
              <a:latin typeface="inheri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en-US" sz="1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În 2021, am primit premiul </a:t>
            </a:r>
            <a:r>
              <a:rPr kumimoji="0" lang="ro-RO" altLang="en-US" sz="12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Cradle to Cradle Certified® Gold</a:t>
            </a:r>
            <a:r>
              <a:rPr kumimoji="0" lang="ro-RO" altLang="en-US" sz="1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, de renume internațional, pentru </a:t>
            </a:r>
            <a:r>
              <a:rPr kumimoji="0" lang="ro-RO" altLang="en-US" sz="12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HERADESIGN® Fine, Superfine, Micro și Plano </a:t>
            </a:r>
            <a:r>
              <a:rPr kumimoji="0" lang="ro-RO" altLang="en-US" sz="1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pentru culorile albe și naturale.</a:t>
            </a:r>
            <a:r>
              <a:rPr kumimoji="0" lang="ro-RO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ro-RO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0751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9B0A6025-E14D-D74A-A86B-99C9AC50BE9C}"/>
              </a:ext>
            </a:extLst>
          </p:cNvPr>
          <p:cNvSpPr/>
          <p:nvPr/>
        </p:nvSpPr>
        <p:spPr>
          <a:xfrm>
            <a:off x="4572000" y="0"/>
            <a:ext cx="4572000" cy="5143500"/>
          </a:xfrm>
          <a:custGeom>
            <a:avLst/>
            <a:gdLst/>
            <a:ahLst/>
            <a:cxnLst/>
            <a:rect l="l" t="t" r="r" b="b"/>
            <a:pathLst>
              <a:path w="4572000" h="4248150">
                <a:moveTo>
                  <a:pt x="0" y="4248010"/>
                </a:moveTo>
                <a:lnTo>
                  <a:pt x="4572000" y="4248010"/>
                </a:lnTo>
                <a:lnTo>
                  <a:pt x="4572000" y="0"/>
                </a:lnTo>
                <a:lnTo>
                  <a:pt x="0" y="0"/>
                </a:lnTo>
                <a:lnTo>
                  <a:pt x="0" y="4248010"/>
                </a:lnTo>
                <a:close/>
              </a:path>
            </a:pathLst>
          </a:custGeom>
          <a:solidFill>
            <a:srgbClr val="009EE3"/>
          </a:solidFill>
        </p:spPr>
        <p:txBody>
          <a:bodyPr wrap="square" lIns="0" tIns="0" rIns="0" bIns="0" rtlCol="0"/>
          <a:lstStyle/>
          <a:p>
            <a:pPr rtl="0"/>
            <a:endParaRPr lang="en-GB"/>
          </a:p>
        </p:txBody>
      </p: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4D7AAB7D-B423-EF47-9609-06716A5863F0}"/>
              </a:ext>
            </a:extLst>
          </p:cNvPr>
          <p:cNvGrpSpPr/>
          <p:nvPr/>
        </p:nvGrpSpPr>
        <p:grpSpPr>
          <a:xfrm>
            <a:off x="2803744" y="1725502"/>
            <a:ext cx="3747340" cy="3125307"/>
            <a:chOff x="1039035" y="266699"/>
            <a:chExt cx="7447741" cy="6211466"/>
          </a:xfrm>
        </p:grpSpPr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7D60FA79-6694-A945-AFB3-E23BF8BBC6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6950" y="266700"/>
              <a:ext cx="4610100" cy="4610100"/>
            </a:xfrm>
            <a:prstGeom prst="rect">
              <a:avLst/>
            </a:prstGeom>
          </p:spPr>
        </p:pic>
        <p:pic>
          <p:nvPicPr>
            <p:cNvPr id="25" name="Grafik 24">
              <a:extLst>
                <a:ext uri="{FF2B5EF4-FFF2-40B4-BE49-F238E27FC236}">
                  <a16:creationId xmlns:a16="http://schemas.microsoft.com/office/drawing/2014/main" id="{A751A89F-2E80-7B46-BE9B-2314979E33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6950" y="266700"/>
              <a:ext cx="4610100" cy="4610100"/>
            </a:xfrm>
            <a:prstGeom prst="rect">
              <a:avLst/>
            </a:prstGeom>
          </p:spPr>
        </p:pic>
        <p:pic>
          <p:nvPicPr>
            <p:cNvPr id="26" name="Grafik 25">
              <a:extLst>
                <a:ext uri="{FF2B5EF4-FFF2-40B4-BE49-F238E27FC236}">
                  <a16:creationId xmlns:a16="http://schemas.microsoft.com/office/drawing/2014/main" id="{AA37042E-CAEB-0041-9ED9-2A15C9D0B3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1966" r="15476"/>
            <a:stretch/>
          </p:blipFill>
          <p:spPr>
            <a:xfrm>
              <a:off x="1039035" y="266699"/>
              <a:ext cx="7447741" cy="6211466"/>
            </a:xfrm>
            <a:prstGeom prst="rect">
              <a:avLst/>
            </a:prstGeom>
          </p:spPr>
        </p:pic>
      </p:grpSp>
      <p:sp>
        <p:nvSpPr>
          <p:cNvPr id="13" name="Textfeld 12">
            <a:extLst>
              <a:ext uri="{FF2B5EF4-FFF2-40B4-BE49-F238E27FC236}">
                <a16:creationId xmlns:a16="http://schemas.microsoft.com/office/drawing/2014/main" id="{F8E41603-0048-7846-80ED-3474AC54067F}"/>
              </a:ext>
            </a:extLst>
          </p:cNvPr>
          <p:cNvSpPr txBox="1"/>
          <p:nvPr/>
        </p:nvSpPr>
        <p:spPr>
          <a:xfrm>
            <a:off x="509725" y="2885292"/>
            <a:ext cx="523142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>
                <a:solidFill>
                  <a:srgbClr val="0FA2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Knauf Ceiling</a:t>
            </a:r>
            <a:br>
              <a:rPr lang="en-GB" sz="4400">
                <a:solidFill>
                  <a:srgbClr val="0FA2E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400">
                <a:solidFill>
                  <a:srgbClr val="0FA2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Solutions</a:t>
            </a:r>
          </a:p>
        </p:txBody>
      </p:sp>
      <p:pic>
        <p:nvPicPr>
          <p:cNvPr id="10" name="Grafik 9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B88DDEA7-6B97-0842-AC4C-59E9459E5F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8800" y="321196"/>
            <a:ext cx="1917956" cy="753723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CB0703EF-B98A-3188-05DF-A5467A74AE07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6003939" y="1926262"/>
            <a:ext cx="3010930" cy="1603007"/>
          </a:xfrm>
          <a:prstGeom prst="rect">
            <a:avLst/>
          </a:prstGeom>
          <a:solidFill>
            <a:srgbClr val="009EE3"/>
          </a:solidFill>
          <a:ln>
            <a:noFill/>
          </a:ln>
          <a:effectLst/>
        </p:spPr>
        <p:txBody>
          <a:bodyPr vert="horz" wrap="square" lIns="0" tIns="-6348" rIns="0" bIns="-6348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en-US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În 2019, doi dintre cei mai inovatori producători de tavane din lume s-au unit pentru a forma Knauf Ceiling Solutions.</a:t>
            </a:r>
            <a:r>
              <a:rPr kumimoji="0" lang="ro-RO" altLang="en-US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ro-RO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Bild 10">
            <a:hlinkClick r:id="rId7" action="ppaction://hlinksldjump"/>
            <a:extLst>
              <a:ext uri="{FF2B5EF4-FFF2-40B4-BE49-F238E27FC236}">
                <a16:creationId xmlns:a16="http://schemas.microsoft.com/office/drawing/2014/main" id="{9D5ADF30-823E-FF70-AE34-A4F2BECA52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9725" y="321196"/>
            <a:ext cx="864096" cy="864096"/>
          </a:xfrm>
          <a:prstGeom prst="rect">
            <a:avLst/>
          </a:prstGeom>
        </p:spPr>
      </p:pic>
      <p:pic>
        <p:nvPicPr>
          <p:cNvPr id="5" name="Picture 15">
            <a:hlinkClick r:id="rId7" action="ppaction://hlinksldjump"/>
            <a:extLst>
              <a:ext uri="{FF2B5EF4-FFF2-40B4-BE49-F238E27FC236}">
                <a16:creationId xmlns:a16="http://schemas.microsoft.com/office/drawing/2014/main" id="{848B4DCD-100E-ECEC-6FBD-BDE40D444F4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005" y="321196"/>
            <a:ext cx="2250388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8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F30F9E0B-4D88-584A-F50B-E83FE8D7716D}"/>
              </a:ext>
            </a:extLst>
          </p:cNvPr>
          <p:cNvGrpSpPr/>
          <p:nvPr/>
        </p:nvGrpSpPr>
        <p:grpSpPr>
          <a:xfrm>
            <a:off x="2461134" y="269417"/>
            <a:ext cx="2431291" cy="3622962"/>
            <a:chOff x="2461134" y="269416"/>
            <a:chExt cx="2431291" cy="3792043"/>
          </a:xfrm>
        </p:grpSpPr>
        <p:pic>
          <p:nvPicPr>
            <p:cNvPr id="19" name="Grafik 18" descr="Ein Bild, das gefliest, farbig enthält.&#10;&#10;Automatisch generierte Beschreibung">
              <a:extLst>
                <a:ext uri="{FF2B5EF4-FFF2-40B4-BE49-F238E27FC236}">
                  <a16:creationId xmlns:a16="http://schemas.microsoft.com/office/drawing/2014/main" id="{EB879513-3D0B-B49E-7A87-4933D98087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25" t="-49" r="266" b="1058"/>
            <a:stretch/>
          </p:blipFill>
          <p:spPr>
            <a:xfrm>
              <a:off x="2461134" y="269416"/>
              <a:ext cx="2431291" cy="3792043"/>
            </a:xfrm>
            <a:prstGeom prst="rect">
              <a:avLst/>
            </a:prstGeom>
          </p:spPr>
        </p:pic>
        <p:sp>
          <p:nvSpPr>
            <p:cNvPr id="2" name="Rechteck 1">
              <a:extLst>
                <a:ext uri="{FF2B5EF4-FFF2-40B4-BE49-F238E27FC236}">
                  <a16:creationId xmlns:a16="http://schemas.microsoft.com/office/drawing/2014/main" id="{2DA3812C-BB75-B95B-FC36-AC0B6D58E5B6}"/>
                </a:ext>
              </a:extLst>
            </p:cNvPr>
            <p:cNvSpPr/>
            <p:nvPr/>
          </p:nvSpPr>
          <p:spPr>
            <a:xfrm>
              <a:off x="4298779" y="2686050"/>
              <a:ext cx="593645" cy="13754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err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49319A1A-27B7-B11A-4580-F33B7C8FA810}"/>
              </a:ext>
            </a:extLst>
          </p:cNvPr>
          <p:cNvGrpSpPr/>
          <p:nvPr/>
        </p:nvGrpSpPr>
        <p:grpSpPr>
          <a:xfrm>
            <a:off x="5033037" y="679458"/>
            <a:ext cx="4317995" cy="2115500"/>
            <a:chOff x="3772494" y="3170498"/>
            <a:chExt cx="5718064" cy="1826271"/>
          </a:xfrm>
        </p:grpSpPr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FCF950FC-E217-2529-C0EE-F17176854A4B}"/>
                </a:ext>
              </a:extLst>
            </p:cNvPr>
            <p:cNvSpPr txBox="1"/>
            <p:nvPr/>
          </p:nvSpPr>
          <p:spPr>
            <a:xfrm>
              <a:off x="3772494" y="3170498"/>
              <a:ext cx="5718064" cy="18262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3100"/>
                </a:lnSpc>
              </a:pPr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James McCune Smith Building, Glasgow University</a:t>
              </a:r>
              <a:br>
                <a:rPr lang="en-US" sz="320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3200">
                  <a:latin typeface="Arial" panose="020B0604020202020204" pitchFamily="34" charset="0"/>
                  <a:cs typeface="Arial" panose="020B0604020202020204" pitchFamily="34" charset="0"/>
                </a:rPr>
                <a:t>Great Britain</a:t>
              </a:r>
            </a:p>
          </p:txBody>
        </p: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D861AE0D-CCDD-E8DA-1BEA-45B80D436444}"/>
                </a:ext>
              </a:extLst>
            </p:cNvPr>
            <p:cNvSpPr txBox="1"/>
            <p:nvPr/>
          </p:nvSpPr>
          <p:spPr>
            <a:xfrm>
              <a:off x="3870668" y="4603576"/>
              <a:ext cx="4176811" cy="2702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rgbClr val="7D858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Mineral, Wood Wool</a:t>
              </a:r>
              <a:endParaRPr lang="en-US" sz="1400" baseline="30000">
                <a:solidFill>
                  <a:srgbClr val="7D858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Textfeld 8">
            <a:extLst>
              <a:ext uri="{FF2B5EF4-FFF2-40B4-BE49-F238E27FC236}">
                <a16:creationId xmlns:a16="http://schemas.microsoft.com/office/drawing/2014/main" id="{D5BEB8B5-29ED-79F1-1A7D-7BA944335FDD}"/>
              </a:ext>
            </a:extLst>
          </p:cNvPr>
          <p:cNvSpPr txBox="1"/>
          <p:nvPr/>
        </p:nvSpPr>
        <p:spPr>
          <a:xfrm>
            <a:off x="8218498" y="4806564"/>
            <a:ext cx="98899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l-NL" sz="7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© </a:t>
            </a:r>
            <a:r>
              <a:rPr lang="nl-NL" sz="700">
                <a:latin typeface="Arial" panose="020B0604020202020204" pitchFamily="34" charset="0"/>
                <a:ea typeface="Times New Roman" panose="02020603050405020304" pitchFamily="18" charset="0"/>
              </a:rPr>
              <a:t>Alan </a:t>
            </a:r>
            <a:r>
              <a:rPr lang="nl-NL" sz="700" err="1">
                <a:latin typeface="Arial" panose="020B0604020202020204" pitchFamily="34" charset="0"/>
                <a:ea typeface="Times New Roman" panose="02020603050405020304" pitchFamily="18" charset="0"/>
              </a:rPr>
              <a:t>McAteer</a:t>
            </a:r>
            <a:endParaRPr lang="en-GB" sz="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Grafik 11" descr="Ein Bild, das Decke, drinnen, Boden, Wand enthält.&#10;&#10;Automatisch generierte Beschreibung">
            <a:extLst>
              <a:ext uri="{FF2B5EF4-FFF2-40B4-BE49-F238E27FC236}">
                <a16:creationId xmlns:a16="http://schemas.microsoft.com/office/drawing/2014/main" id="{445AEEA7-CDE4-E99E-5B11-2E0ACB7926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1" t="10484" r="15277" b="12692"/>
          <a:stretch/>
        </p:blipFill>
        <p:spPr>
          <a:xfrm>
            <a:off x="4343882" y="2624985"/>
            <a:ext cx="2822948" cy="2181579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44D19347-12C5-A67C-5CE3-181B06B468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0" t="11298" r="20755" b="8595"/>
          <a:stretch/>
        </p:blipFill>
        <p:spPr>
          <a:xfrm>
            <a:off x="303501" y="269417"/>
            <a:ext cx="2080183" cy="36229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7E3155-CEB7-FEFD-0D68-73507DAABF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8496" y="2339494"/>
            <a:ext cx="1871490" cy="2106050"/>
          </a:xfrm>
          <a:prstGeom prst="rect">
            <a:avLst/>
          </a:prstGeom>
        </p:spPr>
      </p:pic>
      <p:grpSp>
        <p:nvGrpSpPr>
          <p:cNvPr id="6" name="Gruppieren 47">
            <a:extLst>
              <a:ext uri="{FF2B5EF4-FFF2-40B4-BE49-F238E27FC236}">
                <a16:creationId xmlns:a16="http://schemas.microsoft.com/office/drawing/2014/main" id="{8FAC0AAF-3102-DE19-40D1-A2F0E4712A39}"/>
              </a:ext>
            </a:extLst>
          </p:cNvPr>
          <p:cNvGrpSpPr/>
          <p:nvPr/>
        </p:nvGrpSpPr>
        <p:grpSpPr>
          <a:xfrm>
            <a:off x="1738568" y="3983767"/>
            <a:ext cx="1510759" cy="862693"/>
            <a:chOff x="215020" y="1299028"/>
            <a:chExt cx="1510759" cy="862693"/>
          </a:xfrm>
        </p:grpSpPr>
        <p:pic>
          <p:nvPicPr>
            <p:cNvPr id="10" name="Grafik 48">
              <a:extLst>
                <a:ext uri="{FF2B5EF4-FFF2-40B4-BE49-F238E27FC236}">
                  <a16:creationId xmlns:a16="http://schemas.microsoft.com/office/drawing/2014/main" id="{A7B61C2F-1B75-B537-E28E-EBB7B96F7D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2555" y="1299028"/>
              <a:ext cx="452664" cy="452664"/>
            </a:xfrm>
            <a:prstGeom prst="rect">
              <a:avLst/>
            </a:prstGeom>
          </p:spPr>
        </p:pic>
        <p:sp>
          <p:nvSpPr>
            <p:cNvPr id="11" name="Textfeld 49">
              <a:extLst>
                <a:ext uri="{FF2B5EF4-FFF2-40B4-BE49-F238E27FC236}">
                  <a16:creationId xmlns:a16="http://schemas.microsoft.com/office/drawing/2014/main" id="{3F37F21F-B279-8945-4C61-707425DD08A1}"/>
                </a:ext>
              </a:extLst>
            </p:cNvPr>
            <p:cNvSpPr txBox="1"/>
            <p:nvPr/>
          </p:nvSpPr>
          <p:spPr>
            <a:xfrm>
              <a:off x="215020" y="1805213"/>
              <a:ext cx="1510759" cy="3565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2200"/>
                </a:lnSpc>
              </a:pPr>
              <a:r>
                <a:rPr lang="en-US" sz="1600" b="1" dirty="0">
                  <a:solidFill>
                    <a:srgbClr val="009EE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EDUCATIE</a:t>
              </a:r>
            </a:p>
          </p:txBody>
        </p:sp>
        <p:cxnSp>
          <p:nvCxnSpPr>
            <p:cNvPr id="13" name="Gerade Verbindung 50">
              <a:extLst>
                <a:ext uri="{FF2B5EF4-FFF2-40B4-BE49-F238E27FC236}">
                  <a16:creationId xmlns:a16="http://schemas.microsoft.com/office/drawing/2014/main" id="{FAD24104-CA70-FC1D-EA77-C4B1E312EE75}"/>
                </a:ext>
              </a:extLst>
            </p:cNvPr>
            <p:cNvCxnSpPr>
              <a:cxnSpLocks/>
            </p:cNvCxnSpPr>
            <p:nvPr/>
          </p:nvCxnSpPr>
          <p:spPr>
            <a:xfrm>
              <a:off x="318379" y="2147545"/>
              <a:ext cx="184230" cy="0"/>
            </a:xfrm>
            <a:prstGeom prst="line">
              <a:avLst/>
            </a:prstGeom>
            <a:ln w="25400">
              <a:solidFill>
                <a:srgbClr val="009EE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feld 51">
            <a:extLst>
              <a:ext uri="{FF2B5EF4-FFF2-40B4-BE49-F238E27FC236}">
                <a16:creationId xmlns:a16="http://schemas.microsoft.com/office/drawing/2014/main" id="{F55EE741-18B7-FD96-8F0A-C481514ACDB9}"/>
              </a:ext>
            </a:extLst>
          </p:cNvPr>
          <p:cNvSpPr txBox="1"/>
          <p:nvPr/>
        </p:nvSpPr>
        <p:spPr>
          <a:xfrm>
            <a:off x="1738568" y="4817962"/>
            <a:ext cx="2616342" cy="325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en-US" sz="1400" dirty="0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 spaces to inspire</a:t>
            </a:r>
          </a:p>
        </p:txBody>
      </p:sp>
    </p:spTree>
    <p:extLst>
      <p:ext uri="{BB962C8B-B14F-4D97-AF65-F5344CB8AC3E}">
        <p14:creationId xmlns:p14="http://schemas.microsoft.com/office/powerpoint/2010/main" val="207204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51"/>
          <a:stretch/>
        </p:blipFill>
        <p:spPr>
          <a:xfrm rot="5400000">
            <a:off x="1236118" y="1395730"/>
            <a:ext cx="3122473" cy="4373072"/>
          </a:xfrm>
          <a:prstGeom prst="rect">
            <a:avLst/>
          </a:prstGeom>
        </p:spPr>
      </p:pic>
      <p:pic>
        <p:nvPicPr>
          <p:cNvPr id="8" name="Grafik 5">
            <a:extLst>
              <a:ext uri="{FF2B5EF4-FFF2-40B4-BE49-F238E27FC236}">
                <a16:creationId xmlns:a16="http://schemas.microsoft.com/office/drawing/2014/main" id="{A0E88A0F-D720-DFCA-A6E9-6A94101D2A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77" b="12804"/>
          <a:stretch/>
        </p:blipFill>
        <p:spPr>
          <a:xfrm>
            <a:off x="5307306" y="0"/>
            <a:ext cx="3836694" cy="5143500"/>
          </a:xfrm>
          <a:prstGeom prst="rect">
            <a:avLst/>
          </a:prstGeom>
        </p:spPr>
      </p:pic>
      <p:grpSp>
        <p:nvGrpSpPr>
          <p:cNvPr id="14" name="Gruppieren 46">
            <a:extLst>
              <a:ext uri="{FF2B5EF4-FFF2-40B4-BE49-F238E27FC236}">
                <a16:creationId xmlns:a16="http://schemas.microsoft.com/office/drawing/2014/main" id="{3E0A60FB-9C62-8120-1231-2FBBFF106951}"/>
              </a:ext>
            </a:extLst>
          </p:cNvPr>
          <p:cNvGrpSpPr/>
          <p:nvPr/>
        </p:nvGrpSpPr>
        <p:grpSpPr>
          <a:xfrm>
            <a:off x="536849" y="334089"/>
            <a:ext cx="3120751" cy="1203914"/>
            <a:chOff x="215019" y="1299028"/>
            <a:chExt cx="2733877" cy="1203914"/>
          </a:xfrm>
        </p:grpSpPr>
        <p:pic>
          <p:nvPicPr>
            <p:cNvPr id="15" name="Grafik 19">
              <a:extLst>
                <a:ext uri="{FF2B5EF4-FFF2-40B4-BE49-F238E27FC236}">
                  <a16:creationId xmlns:a16="http://schemas.microsoft.com/office/drawing/2014/main" id="{71908E98-1C8F-105B-9B4D-47D6E42C4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2555" y="1299028"/>
              <a:ext cx="452664" cy="452664"/>
            </a:xfrm>
            <a:prstGeom prst="rect">
              <a:avLst/>
            </a:prstGeom>
          </p:spPr>
        </p:pic>
        <p:sp>
          <p:nvSpPr>
            <p:cNvPr id="16" name="Textfeld 24">
              <a:extLst>
                <a:ext uri="{FF2B5EF4-FFF2-40B4-BE49-F238E27FC236}">
                  <a16:creationId xmlns:a16="http://schemas.microsoft.com/office/drawing/2014/main" id="{C7BC80F5-115D-FAE7-73F9-D9092963F70D}"/>
                </a:ext>
              </a:extLst>
            </p:cNvPr>
            <p:cNvSpPr txBox="1"/>
            <p:nvPr/>
          </p:nvSpPr>
          <p:spPr>
            <a:xfrm>
              <a:off x="215019" y="1805213"/>
              <a:ext cx="2733877" cy="3506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2200"/>
                </a:lnSpc>
              </a:pPr>
              <a:r>
                <a:rPr lang="en-US" sz="1600" b="1" dirty="0">
                  <a:solidFill>
                    <a:srgbClr val="009EE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TIMP LIBER &amp; OSPITALITATE</a:t>
              </a:r>
            </a:p>
          </p:txBody>
        </p:sp>
        <p:cxnSp>
          <p:nvCxnSpPr>
            <p:cNvPr id="17" name="Gerade Verbindung 34">
              <a:extLst>
                <a:ext uri="{FF2B5EF4-FFF2-40B4-BE49-F238E27FC236}">
                  <a16:creationId xmlns:a16="http://schemas.microsoft.com/office/drawing/2014/main" id="{BA248190-6F54-E665-0BE5-E019B7176295}"/>
                </a:ext>
              </a:extLst>
            </p:cNvPr>
            <p:cNvCxnSpPr>
              <a:cxnSpLocks/>
            </p:cNvCxnSpPr>
            <p:nvPr/>
          </p:nvCxnSpPr>
          <p:spPr>
            <a:xfrm>
              <a:off x="318379" y="2147545"/>
              <a:ext cx="184230" cy="0"/>
            </a:xfrm>
            <a:prstGeom prst="line">
              <a:avLst/>
            </a:prstGeom>
            <a:ln w="25400">
              <a:solidFill>
                <a:srgbClr val="009EE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feld 43">
              <a:extLst>
                <a:ext uri="{FF2B5EF4-FFF2-40B4-BE49-F238E27FC236}">
                  <a16:creationId xmlns:a16="http://schemas.microsoft.com/office/drawing/2014/main" id="{29A6F1B8-B47E-92EE-C063-A71B42988842}"/>
                </a:ext>
              </a:extLst>
            </p:cNvPr>
            <p:cNvSpPr txBox="1"/>
            <p:nvPr/>
          </p:nvSpPr>
          <p:spPr>
            <a:xfrm>
              <a:off x="215020" y="2176608"/>
              <a:ext cx="2630518" cy="3263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2000"/>
                </a:lnSpc>
              </a:pPr>
              <a:endParaRPr lang="en-US" sz="1400" dirty="0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A46B66B8-16AB-450C-B935-4F99B8DBFFD2}"/>
              </a:ext>
            </a:extLst>
          </p:cNvPr>
          <p:cNvSpPr txBox="1"/>
          <p:nvPr/>
        </p:nvSpPr>
        <p:spPr>
          <a:xfrm>
            <a:off x="3485117" y="1572801"/>
            <a:ext cx="47099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7D85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Wood Wool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727B30-576E-319D-E853-95F8CF1453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849" y="1237307"/>
            <a:ext cx="2651990" cy="39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674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:\Marketing\012a_Bilddatenbank_NEU\XX_NOCH_NICHT_EINGEORDNET\2016_02_Schoba_Hartland_School_UAE\_MG_925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022"/>
          <a:stretch/>
        </p:blipFill>
        <p:spPr bwMode="auto">
          <a:xfrm>
            <a:off x="0" y="0"/>
            <a:ext cx="652848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uppieren 47">
            <a:extLst>
              <a:ext uri="{FF2B5EF4-FFF2-40B4-BE49-F238E27FC236}">
                <a16:creationId xmlns:a16="http://schemas.microsoft.com/office/drawing/2014/main" id="{0B566D4C-462D-A57B-CF34-E091BA8DBEC2}"/>
              </a:ext>
            </a:extLst>
          </p:cNvPr>
          <p:cNvGrpSpPr/>
          <p:nvPr/>
        </p:nvGrpSpPr>
        <p:grpSpPr>
          <a:xfrm>
            <a:off x="6587685" y="2010805"/>
            <a:ext cx="1510759" cy="862693"/>
            <a:chOff x="215020" y="1299028"/>
            <a:chExt cx="1510759" cy="862693"/>
          </a:xfrm>
        </p:grpSpPr>
        <p:pic>
          <p:nvPicPr>
            <p:cNvPr id="8" name="Grafik 48">
              <a:extLst>
                <a:ext uri="{FF2B5EF4-FFF2-40B4-BE49-F238E27FC236}">
                  <a16:creationId xmlns:a16="http://schemas.microsoft.com/office/drawing/2014/main" id="{41A83410-861D-6CE3-5A02-C505E84827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2555" y="1299028"/>
              <a:ext cx="452664" cy="452664"/>
            </a:xfrm>
            <a:prstGeom prst="rect">
              <a:avLst/>
            </a:prstGeom>
          </p:spPr>
        </p:pic>
        <p:sp>
          <p:nvSpPr>
            <p:cNvPr id="9" name="Textfeld 49">
              <a:extLst>
                <a:ext uri="{FF2B5EF4-FFF2-40B4-BE49-F238E27FC236}">
                  <a16:creationId xmlns:a16="http://schemas.microsoft.com/office/drawing/2014/main" id="{1AB8253F-D5F5-4D3E-780F-01EA9A9312CD}"/>
                </a:ext>
              </a:extLst>
            </p:cNvPr>
            <p:cNvSpPr txBox="1"/>
            <p:nvPr/>
          </p:nvSpPr>
          <p:spPr>
            <a:xfrm>
              <a:off x="215020" y="1805213"/>
              <a:ext cx="1510759" cy="3565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2200"/>
                </a:lnSpc>
              </a:pPr>
              <a:r>
                <a:rPr lang="en-US" sz="1600" b="1" dirty="0">
                  <a:solidFill>
                    <a:srgbClr val="009EE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EDUCATIE</a:t>
              </a:r>
            </a:p>
          </p:txBody>
        </p:sp>
        <p:cxnSp>
          <p:nvCxnSpPr>
            <p:cNvPr id="10" name="Gerade Verbindung 50">
              <a:extLst>
                <a:ext uri="{FF2B5EF4-FFF2-40B4-BE49-F238E27FC236}">
                  <a16:creationId xmlns:a16="http://schemas.microsoft.com/office/drawing/2014/main" id="{9B011BCF-3B28-3033-39AC-63CFE7FF7408}"/>
                </a:ext>
              </a:extLst>
            </p:cNvPr>
            <p:cNvCxnSpPr>
              <a:cxnSpLocks/>
            </p:cNvCxnSpPr>
            <p:nvPr/>
          </p:nvCxnSpPr>
          <p:spPr>
            <a:xfrm>
              <a:off x="318379" y="2147545"/>
              <a:ext cx="184230" cy="0"/>
            </a:xfrm>
            <a:prstGeom prst="line">
              <a:avLst/>
            </a:prstGeom>
            <a:ln w="25400">
              <a:solidFill>
                <a:srgbClr val="009EE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596D3A8F-D749-9F71-2F88-9548866C830C}"/>
              </a:ext>
            </a:extLst>
          </p:cNvPr>
          <p:cNvSpPr txBox="1"/>
          <p:nvPr/>
        </p:nvSpPr>
        <p:spPr>
          <a:xfrm>
            <a:off x="6783159" y="4377037"/>
            <a:ext cx="46090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7D85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Wood Wool</a:t>
            </a:r>
            <a:endParaRPr lang="en-US" dirty="0"/>
          </a:p>
        </p:txBody>
      </p:sp>
      <p:sp>
        <p:nvSpPr>
          <p:cNvPr id="2" name="Textfeld 51">
            <a:extLst>
              <a:ext uri="{FF2B5EF4-FFF2-40B4-BE49-F238E27FC236}">
                <a16:creationId xmlns:a16="http://schemas.microsoft.com/office/drawing/2014/main" id="{D4BFA3B2-3352-3A9A-FF40-ECBB020B032D}"/>
              </a:ext>
            </a:extLst>
          </p:cNvPr>
          <p:cNvSpPr txBox="1"/>
          <p:nvPr/>
        </p:nvSpPr>
        <p:spPr>
          <a:xfrm>
            <a:off x="6587685" y="2927019"/>
            <a:ext cx="2616342" cy="325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en-US" sz="1400" dirty="0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 spaces to inspire</a:t>
            </a:r>
          </a:p>
        </p:txBody>
      </p:sp>
    </p:spTree>
    <p:extLst>
      <p:ext uri="{BB962C8B-B14F-4D97-AF65-F5344CB8AC3E}">
        <p14:creationId xmlns:p14="http://schemas.microsoft.com/office/powerpoint/2010/main" val="1391049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08"/>
          <a:stretch/>
        </p:blipFill>
        <p:spPr>
          <a:xfrm>
            <a:off x="-216277" y="5740"/>
            <a:ext cx="6419369" cy="5143500"/>
          </a:xfrm>
          <a:prstGeom prst="rect">
            <a:avLst/>
          </a:prstGeom>
        </p:spPr>
      </p:pic>
      <p:grpSp>
        <p:nvGrpSpPr>
          <p:cNvPr id="2" name="Gruppieren 9">
            <a:extLst>
              <a:ext uri="{FF2B5EF4-FFF2-40B4-BE49-F238E27FC236}">
                <a16:creationId xmlns:a16="http://schemas.microsoft.com/office/drawing/2014/main" id="{DEF48691-9188-D959-3FAF-510B84CCD2DE}"/>
              </a:ext>
            </a:extLst>
          </p:cNvPr>
          <p:cNvGrpSpPr/>
          <p:nvPr/>
        </p:nvGrpSpPr>
        <p:grpSpPr>
          <a:xfrm>
            <a:off x="6218972" y="103820"/>
            <a:ext cx="3213360" cy="1596960"/>
            <a:chOff x="6122880" y="3517920"/>
            <a:chExt cx="3213360" cy="1596960"/>
          </a:xfrm>
        </p:grpSpPr>
        <p:sp>
          <p:nvSpPr>
            <p:cNvPr id="3" name="Textfeld 11">
              <a:extLst>
                <a:ext uri="{FF2B5EF4-FFF2-40B4-BE49-F238E27FC236}">
                  <a16:creationId xmlns:a16="http://schemas.microsoft.com/office/drawing/2014/main" id="{B8DCAE7D-835F-9FCA-6B70-8A5D9473B2C0}"/>
                </a:ext>
              </a:extLst>
            </p:cNvPr>
            <p:cNvSpPr/>
            <p:nvPr/>
          </p:nvSpPr>
          <p:spPr>
            <a:xfrm>
              <a:off x="6122880" y="3517920"/>
              <a:ext cx="3213360" cy="1271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>
                <a:lnSpc>
                  <a:spcPts val="3101"/>
                </a:lnSpc>
              </a:pPr>
              <a:r>
                <a:rPr lang="ro-RO" sz="3200" b="1" strike="noStrike" spc="-1" dirty="0">
                  <a:solidFill>
                    <a:srgbClr val="000000"/>
                  </a:solidFill>
                  <a:latin typeface="Arial"/>
                  <a:ea typeface="DejaVu Sans"/>
                </a:rPr>
                <a:t>Wasserwelt</a:t>
              </a:r>
              <a:br>
                <a:rPr sz="3200" dirty="0"/>
              </a:br>
              <a:r>
                <a:rPr lang="ro-RO" sz="3200" b="1" strike="noStrike" spc="-1" dirty="0">
                  <a:solidFill>
                    <a:srgbClr val="000000"/>
                  </a:solidFill>
                  <a:latin typeface="Arial"/>
                  <a:ea typeface="DejaVu Sans"/>
                </a:rPr>
                <a:t>Langenhagen</a:t>
              </a:r>
              <a:br>
                <a:rPr sz="3200" dirty="0"/>
              </a:br>
              <a:r>
                <a:rPr lang="ro-RO" sz="3200" b="0" strike="noStrike" spc="-1" dirty="0">
                  <a:solidFill>
                    <a:srgbClr val="000000"/>
                  </a:solidFill>
                  <a:latin typeface="Arial"/>
                  <a:ea typeface="DejaVu Sans"/>
                </a:rPr>
                <a:t>Germania</a:t>
              </a:r>
              <a:endParaRPr lang="en-US" sz="3200" b="0" strike="noStrike" spc="-1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" name="Textfeld 12">
              <a:extLst>
                <a:ext uri="{FF2B5EF4-FFF2-40B4-BE49-F238E27FC236}">
                  <a16:creationId xmlns:a16="http://schemas.microsoft.com/office/drawing/2014/main" id="{68F1DBAF-5C72-6EDA-76CA-463A96CCFDDC}"/>
                </a:ext>
              </a:extLst>
            </p:cNvPr>
            <p:cNvSpPr/>
            <p:nvPr/>
          </p:nvSpPr>
          <p:spPr>
            <a:xfrm>
              <a:off x="6163920" y="4812120"/>
              <a:ext cx="2886480" cy="302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ro-RO" sz="1400" b="0" strike="noStrike" spc="-1">
                  <a:solidFill>
                    <a:srgbClr val="7D8588"/>
                  </a:solidFill>
                  <a:latin typeface="Arial"/>
                  <a:ea typeface="DejaVu Sans"/>
                </a:rPr>
                <a:t>WOOD WOOL</a:t>
              </a:r>
              <a:endParaRPr lang="en-US" sz="14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" name="Gruppieren 46">
            <a:extLst>
              <a:ext uri="{FF2B5EF4-FFF2-40B4-BE49-F238E27FC236}">
                <a16:creationId xmlns:a16="http://schemas.microsoft.com/office/drawing/2014/main" id="{1C0D752B-F55C-DDCD-A914-11057B94B29E}"/>
              </a:ext>
            </a:extLst>
          </p:cNvPr>
          <p:cNvGrpSpPr/>
          <p:nvPr/>
        </p:nvGrpSpPr>
        <p:grpSpPr>
          <a:xfrm>
            <a:off x="6142876" y="2088748"/>
            <a:ext cx="3120751" cy="1203914"/>
            <a:chOff x="215019" y="1299028"/>
            <a:chExt cx="2733877" cy="1203914"/>
          </a:xfrm>
        </p:grpSpPr>
        <p:pic>
          <p:nvPicPr>
            <p:cNvPr id="13" name="Grafik 19">
              <a:extLst>
                <a:ext uri="{FF2B5EF4-FFF2-40B4-BE49-F238E27FC236}">
                  <a16:creationId xmlns:a16="http://schemas.microsoft.com/office/drawing/2014/main" id="{66A818DA-9ABB-205A-23B1-D0882F8A6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2555" y="1299028"/>
              <a:ext cx="452664" cy="452664"/>
            </a:xfrm>
            <a:prstGeom prst="rect">
              <a:avLst/>
            </a:prstGeom>
          </p:spPr>
        </p:pic>
        <p:sp>
          <p:nvSpPr>
            <p:cNvPr id="14" name="Textfeld 24">
              <a:extLst>
                <a:ext uri="{FF2B5EF4-FFF2-40B4-BE49-F238E27FC236}">
                  <a16:creationId xmlns:a16="http://schemas.microsoft.com/office/drawing/2014/main" id="{B43199A3-625A-8F63-75FD-EE1173CB8FCA}"/>
                </a:ext>
              </a:extLst>
            </p:cNvPr>
            <p:cNvSpPr txBox="1"/>
            <p:nvPr/>
          </p:nvSpPr>
          <p:spPr>
            <a:xfrm>
              <a:off x="215019" y="1805213"/>
              <a:ext cx="2733877" cy="3506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2200"/>
                </a:lnSpc>
              </a:pPr>
              <a:r>
                <a:rPr lang="en-US" sz="1600" b="1" dirty="0">
                  <a:solidFill>
                    <a:srgbClr val="009EE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TIMP LIBER &amp; OSPITALITATE</a:t>
              </a:r>
            </a:p>
          </p:txBody>
        </p:sp>
        <p:cxnSp>
          <p:nvCxnSpPr>
            <p:cNvPr id="15" name="Gerade Verbindung 34">
              <a:extLst>
                <a:ext uri="{FF2B5EF4-FFF2-40B4-BE49-F238E27FC236}">
                  <a16:creationId xmlns:a16="http://schemas.microsoft.com/office/drawing/2014/main" id="{05C711B3-5C24-680C-D671-F744E1361EE5}"/>
                </a:ext>
              </a:extLst>
            </p:cNvPr>
            <p:cNvCxnSpPr>
              <a:cxnSpLocks/>
            </p:cNvCxnSpPr>
            <p:nvPr/>
          </p:nvCxnSpPr>
          <p:spPr>
            <a:xfrm>
              <a:off x="318379" y="2147545"/>
              <a:ext cx="184230" cy="0"/>
            </a:xfrm>
            <a:prstGeom prst="line">
              <a:avLst/>
            </a:prstGeom>
            <a:ln w="25400">
              <a:solidFill>
                <a:srgbClr val="009EE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feld 43">
              <a:extLst>
                <a:ext uri="{FF2B5EF4-FFF2-40B4-BE49-F238E27FC236}">
                  <a16:creationId xmlns:a16="http://schemas.microsoft.com/office/drawing/2014/main" id="{7B3071DC-2E8E-426B-9678-A6519E988BFE}"/>
                </a:ext>
              </a:extLst>
            </p:cNvPr>
            <p:cNvSpPr txBox="1"/>
            <p:nvPr/>
          </p:nvSpPr>
          <p:spPr>
            <a:xfrm>
              <a:off x="215020" y="2176608"/>
              <a:ext cx="2630518" cy="3263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2000"/>
                </a:lnSpc>
              </a:pPr>
              <a:endParaRPr lang="en-US" sz="1400" dirty="0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70FF3A81-3BD0-6717-BF04-05AECCE087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2876" y="2999063"/>
            <a:ext cx="2651990" cy="39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29238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rafik 10" descr="Ein Bild, das Mobiliar, Im Haus, Stuhl, Wand enthält.&#10;&#10;Automatisch generierte Beschreibung"/>
          <p:cNvPicPr/>
          <p:nvPr/>
        </p:nvPicPr>
        <p:blipFill>
          <a:blip r:embed="rId3"/>
          <a:stretch/>
        </p:blipFill>
        <p:spPr>
          <a:xfrm>
            <a:off x="163800" y="166320"/>
            <a:ext cx="4745880" cy="3566880"/>
          </a:xfrm>
          <a:prstGeom prst="rect">
            <a:avLst/>
          </a:prstGeom>
          <a:ln w="0">
            <a:noFill/>
          </a:ln>
        </p:spPr>
      </p:pic>
      <p:sp>
        <p:nvSpPr>
          <p:cNvPr id="103" name="Ellipse 5"/>
          <p:cNvSpPr/>
          <p:nvPr/>
        </p:nvSpPr>
        <p:spPr>
          <a:xfrm>
            <a:off x="3246840" y="3883680"/>
            <a:ext cx="459360" cy="455040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04" name="Textfeld 24"/>
          <p:cNvSpPr/>
          <p:nvPr/>
        </p:nvSpPr>
        <p:spPr>
          <a:xfrm>
            <a:off x="3143520" y="4399920"/>
            <a:ext cx="1814760" cy="3491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ts val="2200"/>
              </a:lnSpc>
            </a:pPr>
            <a:r>
              <a:rPr lang="ro-RO" sz="1600" b="1" strike="noStrike" spc="-1" dirty="0">
                <a:solidFill>
                  <a:srgbClr val="009EE3"/>
                </a:solidFill>
                <a:latin typeface="Arial"/>
                <a:ea typeface="DejaVu Sans"/>
              </a:rPr>
              <a:t>REZIDEN</a:t>
            </a:r>
            <a:r>
              <a:rPr lang="en-US" sz="1600" b="1" strike="noStrike" spc="-1" dirty="0">
                <a:solidFill>
                  <a:srgbClr val="009EE3"/>
                </a:solidFill>
                <a:latin typeface="Arial"/>
                <a:ea typeface="DejaVu Sans"/>
              </a:rPr>
              <a:t>T</a:t>
            </a:r>
            <a:r>
              <a:rPr lang="ro-RO" sz="1600" b="1" strike="noStrike" spc="-1" dirty="0">
                <a:solidFill>
                  <a:srgbClr val="009EE3"/>
                </a:solidFill>
                <a:latin typeface="Arial"/>
                <a:ea typeface="DejaVu Sans"/>
              </a:rPr>
              <a:t>IAL</a:t>
            </a:r>
            <a:endParaRPr lang="en-US" sz="16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Textfeld 43"/>
          <p:cNvSpPr/>
          <p:nvPr/>
        </p:nvSpPr>
        <p:spPr>
          <a:xfrm>
            <a:off x="3131280" y="4768560"/>
            <a:ext cx="2054520" cy="343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ts val="2001"/>
              </a:lnSpc>
            </a:pPr>
            <a:r>
              <a:rPr lang="en-US" sz="1400" b="0" strike="noStrike" spc="-1" dirty="0">
                <a:solidFill>
                  <a:srgbClr val="94999C"/>
                </a:solidFill>
                <a:latin typeface="Arial"/>
                <a:ea typeface="DejaVu Sans"/>
              </a:rPr>
              <a:t>Comfortable</a:t>
            </a:r>
            <a:r>
              <a:rPr lang="ro-RO" sz="1400" b="0" strike="noStrike" spc="-1" dirty="0">
                <a:solidFill>
                  <a:srgbClr val="94999C"/>
                </a:solidFill>
                <a:latin typeface="Arial"/>
                <a:ea typeface="DejaVu Sans"/>
              </a:rPr>
              <a:t> </a:t>
            </a:r>
            <a:r>
              <a:rPr lang="en-US" sz="1400" b="0" strike="noStrike" spc="-1" dirty="0">
                <a:solidFill>
                  <a:srgbClr val="94999C"/>
                </a:solidFill>
                <a:latin typeface="Arial"/>
                <a:ea typeface="DejaVu Sans"/>
              </a:rPr>
              <a:t>home</a:t>
            </a:r>
            <a:r>
              <a:rPr lang="ro-RO" sz="1400" b="0" strike="noStrike" spc="-1" dirty="0">
                <a:solidFill>
                  <a:srgbClr val="94999C"/>
                </a:solidFill>
                <a:latin typeface="Arial"/>
                <a:ea typeface="DejaVu Sans"/>
              </a:rPr>
              <a:t>s</a:t>
            </a:r>
            <a:endParaRPr lang="en-US" sz="1400" b="0" strike="noStrike" spc="-1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106" name="Gerade Verbindung 34"/>
          <p:cNvCxnSpPr/>
          <p:nvPr/>
        </p:nvCxnSpPr>
        <p:spPr>
          <a:xfrm>
            <a:off x="3251160" y="4755960"/>
            <a:ext cx="185400" cy="1080"/>
          </a:xfrm>
          <a:prstGeom prst="straightConnector1">
            <a:avLst/>
          </a:prstGeom>
          <a:ln w="25400">
            <a:solidFill>
              <a:srgbClr val="009EE3"/>
            </a:solidFill>
            <a:round/>
          </a:ln>
        </p:spPr>
      </p:cxnSp>
      <p:grpSp>
        <p:nvGrpSpPr>
          <p:cNvPr id="107" name="Gruppieren 9"/>
          <p:cNvGrpSpPr/>
          <p:nvPr/>
        </p:nvGrpSpPr>
        <p:grpSpPr>
          <a:xfrm>
            <a:off x="109080" y="3843000"/>
            <a:ext cx="3213360" cy="1277640"/>
            <a:chOff x="109080" y="3843000"/>
            <a:chExt cx="3213360" cy="1277640"/>
          </a:xfrm>
        </p:grpSpPr>
        <p:sp>
          <p:nvSpPr>
            <p:cNvPr id="108" name="Textfeld 11"/>
            <p:cNvSpPr/>
            <p:nvPr/>
          </p:nvSpPr>
          <p:spPr>
            <a:xfrm>
              <a:off x="109080" y="3843000"/>
              <a:ext cx="3213360" cy="877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>
                <a:lnSpc>
                  <a:spcPts val="3101"/>
                </a:lnSpc>
              </a:pPr>
              <a:r>
                <a:rPr lang="ro-RO" sz="3200" b="1" strike="noStrike" spc="-1" dirty="0">
                  <a:solidFill>
                    <a:srgbClr val="000000"/>
                  </a:solidFill>
                  <a:latin typeface="Arial"/>
                  <a:ea typeface="DejaVu Sans"/>
                </a:rPr>
                <a:t>Vilă particulară</a:t>
              </a:r>
              <a:br>
                <a:rPr sz="3200" dirty="0"/>
              </a:br>
              <a:r>
                <a:rPr lang="ro-RO" sz="3200" b="0" strike="noStrike" spc="-1" dirty="0">
                  <a:solidFill>
                    <a:srgbClr val="000000"/>
                  </a:solidFill>
                  <a:latin typeface="Arial"/>
                  <a:ea typeface="DejaVu Sans"/>
                </a:rPr>
                <a:t>România</a:t>
              </a:r>
              <a:endParaRPr lang="en-US" sz="3200" b="0" strike="noStrike" spc="-1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9" name="Textfeld 12"/>
            <p:cNvSpPr/>
            <p:nvPr/>
          </p:nvSpPr>
          <p:spPr>
            <a:xfrm>
              <a:off x="109080" y="4817880"/>
              <a:ext cx="2886480" cy="302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ro-RO" sz="1400" b="0" strike="noStrike" spc="-1">
                  <a:solidFill>
                    <a:srgbClr val="7D8588"/>
                  </a:solidFill>
                  <a:latin typeface="Arial"/>
                  <a:ea typeface="DejaVu Sans"/>
                </a:rPr>
                <a:t>WOOD WOOL</a:t>
              </a:r>
              <a:endParaRPr lang="en-US" sz="14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110" name="Textfeld 1"/>
          <p:cNvSpPr/>
          <p:nvPr/>
        </p:nvSpPr>
        <p:spPr>
          <a:xfrm>
            <a:off x="3844800" y="3744000"/>
            <a:ext cx="1532880" cy="211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nl-NL" sz="800" b="0" strike="noStrike" spc="-1">
                <a:solidFill>
                  <a:srgbClr val="595959"/>
                </a:solidFill>
                <a:latin typeface="Arial"/>
                <a:ea typeface="Times New Roman"/>
              </a:rPr>
              <a:t>© </a:t>
            </a:r>
            <a:r>
              <a:rPr lang="ro-RO" sz="800" b="0" strike="noStrike" spc="-1">
                <a:solidFill>
                  <a:srgbClr val="595959"/>
                </a:solidFill>
                <a:latin typeface="Arial"/>
                <a:ea typeface="Times New Roman"/>
              </a:rPr>
              <a:t>Arh. Adela Antoniu</a:t>
            </a:r>
            <a:endParaRPr lang="en-US" sz="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1" name="Grafik 16" descr="Ein Bild, das Im Haus, Wand, Mobiliar, Inneneinrichtung enthält.&#10;&#10;Automatisch generierte Beschreibung"/>
          <p:cNvPicPr/>
          <p:nvPr/>
        </p:nvPicPr>
        <p:blipFill>
          <a:blip r:embed="rId4"/>
          <a:stretch/>
        </p:blipFill>
        <p:spPr>
          <a:xfrm>
            <a:off x="4995000" y="166680"/>
            <a:ext cx="3984480" cy="2988000"/>
          </a:xfrm>
          <a:prstGeom prst="rect">
            <a:avLst/>
          </a:prstGeom>
          <a:ln w="0">
            <a:noFill/>
          </a:ln>
        </p:spPr>
      </p:pic>
      <p:pic>
        <p:nvPicPr>
          <p:cNvPr id="112" name="Grafik 18" descr="Ein Bild, das Im Haus, Couch, Inneneinrichtung, Studiocouch enthält.&#10;&#10;Automatisch generierte Beschreibung"/>
          <p:cNvPicPr/>
          <p:nvPr/>
        </p:nvPicPr>
        <p:blipFill>
          <a:blip r:embed="rId5"/>
          <a:stretch/>
        </p:blipFill>
        <p:spPr>
          <a:xfrm>
            <a:off x="4995000" y="3208680"/>
            <a:ext cx="2502720" cy="1884240"/>
          </a:xfrm>
          <a:prstGeom prst="rect">
            <a:avLst/>
          </a:prstGeom>
          <a:ln w="0">
            <a:noFill/>
          </a:ln>
        </p:spPr>
      </p:pic>
      <p:pic>
        <p:nvPicPr>
          <p:cNvPr id="113" name="Grafik 20" descr="Ein Bild, das Wand, Im Haus, Kompositmaterial, Putz enthält.&#10;&#10;Automatisch generierte Beschreibung"/>
          <p:cNvPicPr/>
          <p:nvPr/>
        </p:nvPicPr>
        <p:blipFill>
          <a:blip r:embed="rId6"/>
          <a:stretch/>
        </p:blipFill>
        <p:spPr>
          <a:xfrm>
            <a:off x="7566480" y="3211200"/>
            <a:ext cx="1413000" cy="1884240"/>
          </a:xfrm>
          <a:prstGeom prst="rect">
            <a:avLst/>
          </a:prstGeom>
          <a:ln w="0">
            <a:noFill/>
          </a:ln>
        </p:spPr>
      </p:pic>
      <p:pic>
        <p:nvPicPr>
          <p:cNvPr id="2" name="Graphic 1" descr="House outline">
            <a:extLst>
              <a:ext uri="{FF2B5EF4-FFF2-40B4-BE49-F238E27FC236}">
                <a16:creationId xmlns:a16="http://schemas.microsoft.com/office/drawing/2014/main" id="{6DED3220-4451-B2B1-924B-6C1CF98BA8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57239" y="3883680"/>
            <a:ext cx="448961" cy="4109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entr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1143000" y="369331"/>
            <a:ext cx="6129300" cy="378042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78000">
                <a:schemeClr val="bg1">
                  <a:lumMod val="8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0885" name="Textfeld 4"/>
          <p:cNvSpPr txBox="1">
            <a:spLocks noChangeArrowheads="1"/>
          </p:cNvSpPr>
          <p:nvPr/>
        </p:nvSpPr>
        <p:spPr bwMode="auto">
          <a:xfrm>
            <a:off x="1223964" y="423862"/>
            <a:ext cx="421243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685800" eaLnBrk="1" hangingPunct="1"/>
            <a:r>
              <a:rPr lang="de-DE" altLang="en-US" sz="1350" b="1">
                <a:solidFill>
                  <a:prstClr val="white"/>
                </a:solidFill>
              </a:rPr>
              <a:t>Knauf AMF – IMPRESSIONS</a:t>
            </a:r>
            <a:endParaRPr lang="en-US" altLang="en-US" sz="1350" b="1">
              <a:solidFill>
                <a:prstClr val="white"/>
              </a:solidFill>
            </a:endParaRPr>
          </a:p>
        </p:txBody>
      </p:sp>
      <p:pic>
        <p:nvPicPr>
          <p:cNvPr id="250886" name="Picture 2" descr="G:\Marketing\2 0 1 2_2 0 1 3\012_Bilddatenbank\Lifestyle\2013_04_Villama_Turku_FIN\032-villAma_Vesa_Loikas_Photography_20130123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48" b="142"/>
          <a:stretch>
            <a:fillRect/>
          </a:stretch>
        </p:blipFill>
        <p:spPr bwMode="auto">
          <a:xfrm>
            <a:off x="0" y="-24018"/>
            <a:ext cx="6129300" cy="5163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phic 5" descr="House outline">
            <a:extLst>
              <a:ext uri="{FF2B5EF4-FFF2-40B4-BE49-F238E27FC236}">
                <a16:creationId xmlns:a16="http://schemas.microsoft.com/office/drawing/2014/main" id="{AA1DF2CC-5578-EDB1-2629-0588185095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41693" y="2712575"/>
            <a:ext cx="448961" cy="410912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CCF082E-BC60-9C11-0046-1F9E23385317}"/>
              </a:ext>
            </a:extLst>
          </p:cNvPr>
          <p:cNvSpPr/>
          <p:nvPr/>
        </p:nvSpPr>
        <p:spPr>
          <a:xfrm>
            <a:off x="7141693" y="2710902"/>
            <a:ext cx="448961" cy="45879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uppieren 46">
            <a:extLst>
              <a:ext uri="{FF2B5EF4-FFF2-40B4-BE49-F238E27FC236}">
                <a16:creationId xmlns:a16="http://schemas.microsoft.com/office/drawing/2014/main" id="{82841CF8-EDF0-0E28-DC05-8CB9AEE9AC5B}"/>
              </a:ext>
            </a:extLst>
          </p:cNvPr>
          <p:cNvGrpSpPr/>
          <p:nvPr/>
        </p:nvGrpSpPr>
        <p:grpSpPr>
          <a:xfrm>
            <a:off x="7043351" y="3247757"/>
            <a:ext cx="3104275" cy="1336373"/>
            <a:chOff x="215020" y="1166569"/>
            <a:chExt cx="2774369" cy="1336373"/>
          </a:xfrm>
        </p:grpSpPr>
        <p:sp>
          <p:nvSpPr>
            <p:cNvPr id="11" name="Textfeld 24">
              <a:extLst>
                <a:ext uri="{FF2B5EF4-FFF2-40B4-BE49-F238E27FC236}">
                  <a16:creationId xmlns:a16="http://schemas.microsoft.com/office/drawing/2014/main" id="{D42C4964-609E-D437-25E6-660F44F5E512}"/>
                </a:ext>
              </a:extLst>
            </p:cNvPr>
            <p:cNvSpPr txBox="1"/>
            <p:nvPr/>
          </p:nvSpPr>
          <p:spPr>
            <a:xfrm>
              <a:off x="255512" y="1166569"/>
              <a:ext cx="2733877" cy="3506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2200"/>
                </a:lnSpc>
              </a:pPr>
              <a:r>
                <a:rPr lang="en-US" sz="1600" b="1" dirty="0">
                  <a:solidFill>
                    <a:srgbClr val="009EE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REZIDENTIAL</a:t>
              </a:r>
            </a:p>
          </p:txBody>
        </p:sp>
        <p:cxnSp>
          <p:nvCxnSpPr>
            <p:cNvPr id="12" name="Gerade Verbindung 34">
              <a:extLst>
                <a:ext uri="{FF2B5EF4-FFF2-40B4-BE49-F238E27FC236}">
                  <a16:creationId xmlns:a16="http://schemas.microsoft.com/office/drawing/2014/main" id="{9D8017EA-47DD-8CEB-8651-1B929BC3F247}"/>
                </a:ext>
              </a:extLst>
            </p:cNvPr>
            <p:cNvCxnSpPr>
              <a:cxnSpLocks/>
            </p:cNvCxnSpPr>
            <p:nvPr/>
          </p:nvCxnSpPr>
          <p:spPr>
            <a:xfrm>
              <a:off x="349608" y="1527298"/>
              <a:ext cx="184230" cy="0"/>
            </a:xfrm>
            <a:prstGeom prst="line">
              <a:avLst/>
            </a:prstGeom>
            <a:ln w="25400">
              <a:solidFill>
                <a:srgbClr val="009EE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feld 43">
              <a:extLst>
                <a:ext uri="{FF2B5EF4-FFF2-40B4-BE49-F238E27FC236}">
                  <a16:creationId xmlns:a16="http://schemas.microsoft.com/office/drawing/2014/main" id="{5A725192-3C4A-1005-B8B4-582BDDF6CA5F}"/>
                </a:ext>
              </a:extLst>
            </p:cNvPr>
            <p:cNvSpPr txBox="1"/>
            <p:nvPr/>
          </p:nvSpPr>
          <p:spPr>
            <a:xfrm>
              <a:off x="215020" y="2176608"/>
              <a:ext cx="2630518" cy="3263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2000"/>
                </a:lnSpc>
              </a:pPr>
              <a:endParaRPr lang="en-US" sz="1400" dirty="0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uppieren 9">
            <a:extLst>
              <a:ext uri="{FF2B5EF4-FFF2-40B4-BE49-F238E27FC236}">
                <a16:creationId xmlns:a16="http://schemas.microsoft.com/office/drawing/2014/main" id="{1CD48D6E-7AA5-21AD-7928-A4CE810562A4}"/>
              </a:ext>
            </a:extLst>
          </p:cNvPr>
          <p:cNvGrpSpPr/>
          <p:nvPr/>
        </p:nvGrpSpPr>
        <p:grpSpPr>
          <a:xfrm>
            <a:off x="6093869" y="558352"/>
            <a:ext cx="3213360" cy="1272205"/>
            <a:chOff x="109080" y="3843000"/>
            <a:chExt cx="3213360" cy="1272205"/>
          </a:xfrm>
        </p:grpSpPr>
        <p:sp>
          <p:nvSpPr>
            <p:cNvPr id="5" name="Textfeld 11">
              <a:extLst>
                <a:ext uri="{FF2B5EF4-FFF2-40B4-BE49-F238E27FC236}">
                  <a16:creationId xmlns:a16="http://schemas.microsoft.com/office/drawing/2014/main" id="{407DA68D-65F9-076F-9743-5B01F1A9A6E4}"/>
                </a:ext>
              </a:extLst>
            </p:cNvPr>
            <p:cNvSpPr/>
            <p:nvPr/>
          </p:nvSpPr>
          <p:spPr>
            <a:xfrm>
              <a:off x="109080" y="3843000"/>
              <a:ext cx="3213360" cy="885968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>
                <a:lnSpc>
                  <a:spcPts val="3101"/>
                </a:lnSpc>
              </a:pPr>
              <a:r>
                <a:rPr lang="ro-RO" sz="3200" b="1" strike="noStrike" spc="-1" dirty="0">
                  <a:solidFill>
                    <a:srgbClr val="000000"/>
                  </a:solidFill>
                  <a:latin typeface="Arial"/>
                  <a:ea typeface="DejaVu Sans"/>
                </a:rPr>
                <a:t>Vilă particulară</a:t>
              </a:r>
              <a:br>
                <a:rPr sz="3200" dirty="0"/>
              </a:br>
              <a:r>
                <a:rPr lang="en-US" sz="3200" spc="-1" dirty="0">
                  <a:solidFill>
                    <a:srgbClr val="000000"/>
                  </a:solidFill>
                  <a:latin typeface="Arial"/>
                </a:rPr>
                <a:t>Germania</a:t>
              </a:r>
              <a:endParaRPr lang="en-US" sz="3200" b="0" strike="noStrike" spc="-1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" name="Textfeld 12">
              <a:extLst>
                <a:ext uri="{FF2B5EF4-FFF2-40B4-BE49-F238E27FC236}">
                  <a16:creationId xmlns:a16="http://schemas.microsoft.com/office/drawing/2014/main" id="{F66647DD-B074-8C89-B56E-0957510545B0}"/>
                </a:ext>
              </a:extLst>
            </p:cNvPr>
            <p:cNvSpPr/>
            <p:nvPr/>
          </p:nvSpPr>
          <p:spPr>
            <a:xfrm>
              <a:off x="272520" y="4812445"/>
              <a:ext cx="2886480" cy="302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ro-RO" sz="1400" b="0" strike="noStrike" spc="-1" dirty="0">
                  <a:solidFill>
                    <a:srgbClr val="7D8588"/>
                  </a:solidFill>
                  <a:latin typeface="Arial"/>
                  <a:ea typeface="DejaVu Sans"/>
                </a:rPr>
                <a:t>WOOD WOOL</a:t>
              </a:r>
              <a:endParaRPr lang="en-US" sz="1400" b="0" strike="noStrike" spc="-1" dirty="0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16" name="Textfeld 43">
            <a:extLst>
              <a:ext uri="{FF2B5EF4-FFF2-40B4-BE49-F238E27FC236}">
                <a16:creationId xmlns:a16="http://schemas.microsoft.com/office/drawing/2014/main" id="{D381DAFC-DF23-6858-0850-C9561AAB0FB5}"/>
              </a:ext>
            </a:extLst>
          </p:cNvPr>
          <p:cNvSpPr/>
          <p:nvPr/>
        </p:nvSpPr>
        <p:spPr>
          <a:xfrm>
            <a:off x="7089480" y="3915944"/>
            <a:ext cx="2054520" cy="343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ts val="2001"/>
              </a:lnSpc>
            </a:pPr>
            <a:r>
              <a:rPr lang="en-US" sz="1400" b="0" strike="noStrike" spc="-1" dirty="0">
                <a:solidFill>
                  <a:srgbClr val="94999C"/>
                </a:solidFill>
                <a:latin typeface="Arial"/>
                <a:ea typeface="DejaVu Sans"/>
              </a:rPr>
              <a:t>Comfortable</a:t>
            </a:r>
            <a:r>
              <a:rPr lang="ro-RO" sz="1400" b="0" strike="noStrike" spc="-1" dirty="0">
                <a:solidFill>
                  <a:srgbClr val="94999C"/>
                </a:solidFill>
                <a:latin typeface="Arial"/>
                <a:ea typeface="DejaVu Sans"/>
              </a:rPr>
              <a:t> </a:t>
            </a:r>
            <a:r>
              <a:rPr lang="en-US" sz="1400" b="0" strike="noStrike" spc="-1" dirty="0">
                <a:solidFill>
                  <a:srgbClr val="94999C"/>
                </a:solidFill>
                <a:latin typeface="Arial"/>
                <a:ea typeface="DejaVu Sans"/>
              </a:rPr>
              <a:t>home</a:t>
            </a:r>
            <a:r>
              <a:rPr lang="ro-RO" sz="1400" b="0" strike="noStrike" spc="-1" dirty="0">
                <a:solidFill>
                  <a:srgbClr val="94999C"/>
                </a:solidFill>
                <a:latin typeface="Arial"/>
                <a:ea typeface="DejaVu Sans"/>
              </a:rPr>
              <a:t>s</a:t>
            </a:r>
            <a:endParaRPr lang="en-US" sz="14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8164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0786B381-C13D-6EEF-765E-9C9DA2EE38B7}"/>
              </a:ext>
            </a:extLst>
          </p:cNvPr>
          <p:cNvGrpSpPr/>
          <p:nvPr/>
        </p:nvGrpSpPr>
        <p:grpSpPr>
          <a:xfrm>
            <a:off x="-1" y="-1"/>
            <a:ext cx="4571999" cy="5143501"/>
            <a:chOff x="-1" y="-1"/>
            <a:chExt cx="4571999" cy="5143501"/>
          </a:xfrm>
        </p:grpSpPr>
        <p:pic>
          <p:nvPicPr>
            <p:cNvPr id="5" name="Grafik 4" descr="Ein Bild, das drinnen, Boden, Wand, Raum enthält.&#10;&#10;Automatisch generierte Beschreibung">
              <a:extLst>
                <a:ext uri="{FF2B5EF4-FFF2-40B4-BE49-F238E27FC236}">
                  <a16:creationId xmlns:a16="http://schemas.microsoft.com/office/drawing/2014/main" id="{CCF8CF4C-DDB8-4299-4452-FFAAC24D49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000"/>
            <a:stretch/>
          </p:blipFill>
          <p:spPr>
            <a:xfrm>
              <a:off x="-1" y="-1"/>
              <a:ext cx="4571999" cy="5143501"/>
            </a:xfrm>
            <a:prstGeom prst="rect">
              <a:avLst/>
            </a:prstGeom>
          </p:spPr>
        </p:pic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3217CA51-6CC8-459C-9C84-7020459DBBEA}"/>
                </a:ext>
              </a:extLst>
            </p:cNvPr>
            <p:cNvSpPr txBox="1"/>
            <p:nvPr/>
          </p:nvSpPr>
          <p:spPr>
            <a:xfrm>
              <a:off x="220133" y="4813756"/>
              <a:ext cx="1727947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700" b="0" i="0" u="none" strike="noStrike" baseline="0">
                  <a:solidFill>
                    <a:schemeClr val="bg1"/>
                  </a:solidFill>
                  <a:latin typeface="DIN-Regular"/>
                </a:rPr>
                <a:t>© </a:t>
              </a:r>
              <a:r>
                <a:rPr lang="de-DE" sz="7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James Stephenson</a:t>
              </a:r>
            </a:p>
          </p:txBody>
        </p:sp>
      </p:grpSp>
      <p:sp>
        <p:nvSpPr>
          <p:cNvPr id="19" name="Textfeld 18">
            <a:extLst>
              <a:ext uri="{FF2B5EF4-FFF2-40B4-BE49-F238E27FC236}">
                <a16:creationId xmlns:a16="http://schemas.microsoft.com/office/drawing/2014/main" id="{5A527901-8108-0840-8C08-B000018791B6}"/>
              </a:ext>
            </a:extLst>
          </p:cNvPr>
          <p:cNvSpPr txBox="1"/>
          <p:nvPr/>
        </p:nvSpPr>
        <p:spPr>
          <a:xfrm>
            <a:off x="4832166" y="1868042"/>
            <a:ext cx="1521119" cy="30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</a:pPr>
            <a:r>
              <a:rPr lang="en-US" sz="1100" dirty="0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3F5AF291-C3F9-7915-F366-4C2FAB3C49B8}"/>
              </a:ext>
            </a:extLst>
          </p:cNvPr>
          <p:cNvSpPr txBox="1"/>
          <p:nvPr/>
        </p:nvSpPr>
        <p:spPr>
          <a:xfrm>
            <a:off x="4832166" y="1412502"/>
            <a:ext cx="3844035" cy="373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2500"/>
              </a:lnSpc>
            </a:pPr>
            <a:r>
              <a:rPr lang="en-US" sz="1400" dirty="0" err="1">
                <a:solidFill>
                  <a:srgbClr val="009F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Cald</a:t>
            </a:r>
            <a:r>
              <a:rPr lang="en-US" sz="1400" dirty="0">
                <a:solidFill>
                  <a:srgbClr val="009F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9F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en-US" sz="1400" dirty="0">
                <a:solidFill>
                  <a:srgbClr val="009F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natural</a:t>
            </a:r>
            <a:endParaRPr lang="en-US" sz="2900" dirty="0">
              <a:solidFill>
                <a:srgbClr val="009FE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98EB30FE-C875-4FF2-FD4A-0352588FA3C7}"/>
              </a:ext>
            </a:extLst>
          </p:cNvPr>
          <p:cNvSpPr txBox="1"/>
          <p:nvPr/>
        </p:nvSpPr>
        <p:spPr>
          <a:xfrm>
            <a:off x="4815982" y="606698"/>
            <a:ext cx="4274228" cy="887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3100"/>
              </a:lnSpc>
            </a:pPr>
            <a:r>
              <a:rPr lang="en-US" sz="3150" dirty="0">
                <a:solidFill>
                  <a:srgbClr val="009F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SOLUTII PLAFOANE</a:t>
            </a:r>
          </a:p>
          <a:p>
            <a:pPr algn="l">
              <a:lnSpc>
                <a:spcPts val="3100"/>
              </a:lnSpc>
            </a:pPr>
            <a:r>
              <a:rPr lang="en-US" sz="2800" b="1" dirty="0">
                <a:solidFill>
                  <a:srgbClr val="009FE4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LEMN</a:t>
            </a:r>
            <a:endParaRPr lang="en-US" sz="2900" dirty="0">
              <a:solidFill>
                <a:srgbClr val="009FE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3318D09E-27E9-2ED0-93E4-E661B41599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0346" y="2210902"/>
            <a:ext cx="3295135" cy="183383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-6348" rIns="0" bIns="-6348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en-US" sz="1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Nu este de mirare că designerii au fost </a:t>
            </a:r>
            <a:r>
              <a:rPr lang="en-US" altLang="en-US" sz="1200" dirty="0">
                <a:solidFill>
                  <a:srgbClr val="202124"/>
                </a:solidFill>
                <a:latin typeface="inherit"/>
              </a:rPr>
              <a:t>in</a:t>
            </a:r>
            <a:r>
              <a:rPr kumimoji="0" lang="ro-RO" altLang="en-US" sz="1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totdeauna inspirați de </a:t>
            </a:r>
            <a:r>
              <a:rPr kumimoji="0" lang="ro-RO" altLang="en-US" sz="12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frumusețea naturală </a:t>
            </a:r>
            <a:r>
              <a:rPr kumimoji="0" lang="ro-RO" altLang="en-US" sz="1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a lemnului. 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rgbClr val="202124"/>
              </a:solidFill>
              <a:effectLst/>
              <a:latin typeface="inheri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200" dirty="0">
              <a:solidFill>
                <a:srgbClr val="202124"/>
              </a:solidFill>
              <a:latin typeface="inheri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en-US" sz="1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Elegant in fiecare detaliu texturat, are o caldura si</a:t>
            </a:r>
            <a:r>
              <a:rPr lang="en-US" altLang="en-US" sz="1200" dirty="0">
                <a:solidFill>
                  <a:srgbClr val="202124"/>
                </a:solidFill>
                <a:latin typeface="inherit"/>
              </a:rPr>
              <a:t> o</a:t>
            </a:r>
            <a:r>
              <a:rPr kumimoji="0" lang="ro-RO" altLang="en-US" sz="1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bogăție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pe care </a:t>
            </a:r>
            <a:r>
              <a:rPr kumimoji="0" lang="ro-RO" altLang="en-US" sz="1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puține alte materiale </a:t>
            </a:r>
            <a:r>
              <a:rPr lang="en-US" altLang="en-US" sz="1200" dirty="0">
                <a:solidFill>
                  <a:srgbClr val="202124"/>
                </a:solidFill>
                <a:latin typeface="inherit"/>
              </a:rPr>
              <a:t>o</a:t>
            </a:r>
            <a:r>
              <a:rPr kumimoji="0" lang="ro-RO" altLang="en-US" sz="1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pot egala. 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rgbClr val="202124"/>
              </a:solidFill>
              <a:effectLst/>
              <a:latin typeface="inheri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200" dirty="0">
              <a:solidFill>
                <a:srgbClr val="202124"/>
              </a:solidFill>
              <a:latin typeface="inheri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en-US" sz="1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Cu atât de multe </a:t>
            </a:r>
            <a:r>
              <a:rPr kumimoji="0" lang="ro-RO" altLang="en-US" sz="12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culori distinctive și furnir</a:t>
            </a:r>
            <a:r>
              <a:rPr kumimoji="0" lang="ro-RO" altLang="en-US" sz="1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din care să alegeți, gama noastră de plăci de tavan din lemn vă va ajuta să dați viață ideilor mari și să vă confere creațiilor </a:t>
            </a:r>
            <a:r>
              <a:rPr kumimoji="0" lang="ro-RO" altLang="en-US" sz="12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un sentiment unic </a:t>
            </a:r>
            <a:r>
              <a:rPr kumimoji="0" lang="ro-RO" altLang="en-US" sz="1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de stil.</a:t>
            </a:r>
            <a:r>
              <a:rPr kumimoji="0" lang="ro-RO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ro-RO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2166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B41BE437-4F41-900D-E31B-F483CA0F86BA}"/>
              </a:ext>
            </a:extLst>
          </p:cNvPr>
          <p:cNvSpPr txBox="1"/>
          <p:nvPr/>
        </p:nvSpPr>
        <p:spPr>
          <a:xfrm>
            <a:off x="8056576" y="4806564"/>
            <a:ext cx="98899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7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© Daniel </a:t>
            </a:r>
            <a:r>
              <a:rPr lang="nl-NL" sz="70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Cheong</a:t>
            </a:r>
            <a:endParaRPr lang="en-GB" sz="7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6" name="Grafik 5" descr="Ein Bild, das Möbel, Stein enthält.&#10;&#10;Automatisch generierte Beschreibung">
            <a:extLst>
              <a:ext uri="{FF2B5EF4-FFF2-40B4-BE49-F238E27FC236}">
                <a16:creationId xmlns:a16="http://schemas.microsoft.com/office/drawing/2014/main" id="{B249F833-0049-E748-8A52-9EECB1284E8E}"/>
              </a:ext>
            </a:extLst>
          </p:cNvPr>
          <p:cNvPicPr>
            <a:picLocks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36540" y="3013822"/>
            <a:ext cx="3875736" cy="1892769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9C5840C3-B750-8746-B98B-0FBF435FF50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6119" y="428368"/>
            <a:ext cx="4864442" cy="2524897"/>
          </a:xfrm>
          <a:prstGeom prst="rect">
            <a:avLst/>
          </a:prstGeom>
        </p:spPr>
      </p:pic>
      <p:pic>
        <p:nvPicPr>
          <p:cNvPr id="18" name="Grafik 17" descr="Ein Bild, das Gras, ausgestaltet enthält.&#10;&#10;Automatisch generierte Beschreibung">
            <a:extLst>
              <a:ext uri="{FF2B5EF4-FFF2-40B4-BE49-F238E27FC236}">
                <a16:creationId xmlns:a16="http://schemas.microsoft.com/office/drawing/2014/main" id="{EC212B34-D04E-5940-8F16-E0CC7CBF5C7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65819" y="2701744"/>
            <a:ext cx="1847607" cy="1950730"/>
          </a:xfrm>
          <a:prstGeom prst="rect">
            <a:avLst/>
          </a:prstGeom>
        </p:spPr>
      </p:pic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A5D5B3A8-2994-D562-CD28-F69AA3913226}"/>
              </a:ext>
            </a:extLst>
          </p:cNvPr>
          <p:cNvGrpSpPr/>
          <p:nvPr/>
        </p:nvGrpSpPr>
        <p:grpSpPr>
          <a:xfrm>
            <a:off x="6375317" y="1055944"/>
            <a:ext cx="2561649" cy="1574404"/>
            <a:chOff x="5085205" y="3344698"/>
            <a:chExt cx="4270563" cy="1574404"/>
          </a:xfrm>
        </p:grpSpPr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2831F91A-3571-F928-E73E-348260687C5F}"/>
                </a:ext>
              </a:extLst>
            </p:cNvPr>
            <p:cNvSpPr txBox="1"/>
            <p:nvPr/>
          </p:nvSpPr>
          <p:spPr>
            <a:xfrm>
              <a:off x="5085205" y="3344698"/>
              <a:ext cx="4270563" cy="12849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3100"/>
                </a:lnSpc>
              </a:pPr>
              <a:r>
                <a:rPr lang="de-DE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The Green</a:t>
              </a:r>
              <a:br>
                <a:rPr lang="de-DE" sz="3200" b="1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DE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Planet</a:t>
              </a:r>
              <a:br>
                <a:rPr lang="de-DE" sz="32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DE" sz="3200" dirty="0">
                  <a:latin typeface="Arial" panose="020B0604020202020204" pitchFamily="34" charset="0"/>
                  <a:cs typeface="Arial" panose="020B0604020202020204" pitchFamily="34" charset="0"/>
                </a:rPr>
                <a:t>Dubai</a:t>
              </a:r>
            </a:p>
          </p:txBody>
        </p:sp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4FA47A9D-D5FB-C74F-D179-4032B3B08519}"/>
                </a:ext>
              </a:extLst>
            </p:cNvPr>
            <p:cNvSpPr txBox="1"/>
            <p:nvPr/>
          </p:nvSpPr>
          <p:spPr>
            <a:xfrm>
              <a:off x="5112711" y="4611325"/>
              <a:ext cx="411060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rgbClr val="7D858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Metal &amp; Wood</a:t>
              </a:r>
            </a:p>
          </p:txBody>
        </p:sp>
      </p:grpSp>
      <p:grpSp>
        <p:nvGrpSpPr>
          <p:cNvPr id="12" name="Gruppieren 46">
            <a:extLst>
              <a:ext uri="{FF2B5EF4-FFF2-40B4-BE49-F238E27FC236}">
                <a16:creationId xmlns:a16="http://schemas.microsoft.com/office/drawing/2014/main" id="{1988CC08-73FC-8134-6ECD-AC7C8270F0E9}"/>
              </a:ext>
            </a:extLst>
          </p:cNvPr>
          <p:cNvGrpSpPr/>
          <p:nvPr/>
        </p:nvGrpSpPr>
        <p:grpSpPr>
          <a:xfrm>
            <a:off x="-39800" y="3270877"/>
            <a:ext cx="3120751" cy="1203914"/>
            <a:chOff x="215019" y="1299028"/>
            <a:chExt cx="2733877" cy="1203914"/>
          </a:xfrm>
        </p:grpSpPr>
        <p:pic>
          <p:nvPicPr>
            <p:cNvPr id="13" name="Grafik 19">
              <a:extLst>
                <a:ext uri="{FF2B5EF4-FFF2-40B4-BE49-F238E27FC236}">
                  <a16:creationId xmlns:a16="http://schemas.microsoft.com/office/drawing/2014/main" id="{2F84463A-8F26-B646-97EE-EE57A7EFC9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2555" y="1299028"/>
              <a:ext cx="452664" cy="452664"/>
            </a:xfrm>
            <a:prstGeom prst="rect">
              <a:avLst/>
            </a:prstGeom>
          </p:spPr>
        </p:pic>
        <p:sp>
          <p:nvSpPr>
            <p:cNvPr id="14" name="Textfeld 24">
              <a:extLst>
                <a:ext uri="{FF2B5EF4-FFF2-40B4-BE49-F238E27FC236}">
                  <a16:creationId xmlns:a16="http://schemas.microsoft.com/office/drawing/2014/main" id="{89BB684A-719C-1CD3-2A8A-8E3387D9352D}"/>
                </a:ext>
              </a:extLst>
            </p:cNvPr>
            <p:cNvSpPr txBox="1"/>
            <p:nvPr/>
          </p:nvSpPr>
          <p:spPr>
            <a:xfrm>
              <a:off x="215019" y="1805213"/>
              <a:ext cx="2733877" cy="3506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2200"/>
                </a:lnSpc>
              </a:pPr>
              <a:r>
                <a:rPr lang="en-US" sz="1600" b="1" dirty="0">
                  <a:solidFill>
                    <a:srgbClr val="009EE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TIMP LIBER &amp; OSPITALITATE</a:t>
              </a:r>
            </a:p>
          </p:txBody>
        </p:sp>
        <p:cxnSp>
          <p:nvCxnSpPr>
            <p:cNvPr id="15" name="Gerade Verbindung 34">
              <a:extLst>
                <a:ext uri="{FF2B5EF4-FFF2-40B4-BE49-F238E27FC236}">
                  <a16:creationId xmlns:a16="http://schemas.microsoft.com/office/drawing/2014/main" id="{0DC2A498-57E1-D1BD-B539-F4F7AADC9F17}"/>
                </a:ext>
              </a:extLst>
            </p:cNvPr>
            <p:cNvCxnSpPr>
              <a:cxnSpLocks/>
            </p:cNvCxnSpPr>
            <p:nvPr/>
          </p:nvCxnSpPr>
          <p:spPr>
            <a:xfrm>
              <a:off x="318379" y="2147545"/>
              <a:ext cx="184230" cy="0"/>
            </a:xfrm>
            <a:prstGeom prst="line">
              <a:avLst/>
            </a:prstGeom>
            <a:ln w="25400">
              <a:solidFill>
                <a:srgbClr val="009EE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feld 43">
              <a:extLst>
                <a:ext uri="{FF2B5EF4-FFF2-40B4-BE49-F238E27FC236}">
                  <a16:creationId xmlns:a16="http://schemas.microsoft.com/office/drawing/2014/main" id="{07040931-76BF-365B-8185-81A338E6BAA9}"/>
                </a:ext>
              </a:extLst>
            </p:cNvPr>
            <p:cNvSpPr txBox="1"/>
            <p:nvPr/>
          </p:nvSpPr>
          <p:spPr>
            <a:xfrm>
              <a:off x="215020" y="2176608"/>
              <a:ext cx="2630518" cy="3263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2000"/>
                </a:lnSpc>
              </a:pPr>
              <a:endParaRPr lang="en-US" sz="1400" dirty="0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8BA408A-B8E8-9CFD-E22E-B88F318520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9800" y="4181192"/>
            <a:ext cx="2651990" cy="39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113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A906C4C9-772D-2C4F-8082-D2AEBC51C4F6}"/>
              </a:ext>
            </a:extLst>
          </p:cNvPr>
          <p:cNvSpPr txBox="1"/>
          <p:nvPr/>
        </p:nvSpPr>
        <p:spPr>
          <a:xfrm>
            <a:off x="4807016" y="863791"/>
            <a:ext cx="3706789" cy="887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3100"/>
              </a:lnSpc>
            </a:pPr>
            <a:r>
              <a:rPr lang="en-US" sz="3150" b="1" dirty="0">
                <a:solidFill>
                  <a:srgbClr val="009FE4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SISTEME</a:t>
            </a:r>
            <a:br>
              <a:rPr lang="en-US" sz="3150" dirty="0">
                <a:solidFill>
                  <a:srgbClr val="009FE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150" dirty="0">
                <a:solidFill>
                  <a:srgbClr val="009F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SUSPENDARE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C1A6E8E2-5103-5B43-2E1C-7F6CB133640F}"/>
              </a:ext>
            </a:extLst>
          </p:cNvPr>
          <p:cNvSpPr txBox="1"/>
          <p:nvPr/>
        </p:nvSpPr>
        <p:spPr>
          <a:xfrm>
            <a:off x="4835848" y="1586935"/>
            <a:ext cx="3540035" cy="373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2500"/>
              </a:lnSpc>
            </a:pPr>
            <a:r>
              <a:rPr lang="en-US" sz="1400" dirty="0" err="1">
                <a:solidFill>
                  <a:srgbClr val="009F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Calitate</a:t>
            </a:r>
            <a:r>
              <a:rPr lang="en-US" sz="1400" dirty="0">
                <a:solidFill>
                  <a:srgbClr val="009F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9F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superioara</a:t>
            </a:r>
            <a:r>
              <a:rPr lang="en-US" sz="1400" dirty="0">
                <a:solidFill>
                  <a:srgbClr val="009F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9F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en-US" sz="1400" dirty="0">
                <a:solidFill>
                  <a:srgbClr val="009F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9F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flexibilitate</a:t>
            </a:r>
            <a:endParaRPr lang="en-US" sz="2900" dirty="0">
              <a:solidFill>
                <a:srgbClr val="009FE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B8CA196C-F8A5-7896-2D90-FE5D8B69613B}"/>
              </a:ext>
            </a:extLst>
          </p:cNvPr>
          <p:cNvGrpSpPr/>
          <p:nvPr/>
        </p:nvGrpSpPr>
        <p:grpSpPr>
          <a:xfrm>
            <a:off x="0" y="0"/>
            <a:ext cx="4572000" cy="5143500"/>
            <a:chOff x="0" y="0"/>
            <a:chExt cx="4572000" cy="5143500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F7AD9635-0ED9-4D36-AA20-5AAA2C0E19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4572000" cy="5143500"/>
            </a:xfrm>
            <a:prstGeom prst="rect">
              <a:avLst/>
            </a:prstGeom>
          </p:spPr>
        </p:pic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CD64BEAE-68A2-6877-2B53-D0E9A2F6BD00}"/>
                </a:ext>
              </a:extLst>
            </p:cNvPr>
            <p:cNvSpPr txBox="1"/>
            <p:nvPr/>
          </p:nvSpPr>
          <p:spPr>
            <a:xfrm>
              <a:off x="220133" y="4813756"/>
              <a:ext cx="1727947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700" b="0" i="0" u="none" strike="noStrike" baseline="0">
                  <a:solidFill>
                    <a:schemeClr val="bg1"/>
                  </a:solidFill>
                  <a:latin typeface="DIN-Regular"/>
                </a:rPr>
                <a:t>© </a:t>
              </a:r>
              <a:r>
                <a:rPr lang="de-DE" sz="7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Bartosz Makowski</a:t>
              </a:r>
            </a:p>
          </p:txBody>
        </p:sp>
      </p:grpSp>
      <p:sp>
        <p:nvSpPr>
          <p:cNvPr id="5" name="Rectangle 1">
            <a:extLst>
              <a:ext uri="{FF2B5EF4-FFF2-40B4-BE49-F238E27FC236}">
                <a16:creationId xmlns:a16="http://schemas.microsoft.com/office/drawing/2014/main" id="{E09268CE-EC8C-17F6-FFB0-B69B7F2375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5632" y="2429284"/>
            <a:ext cx="3608173" cy="220317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-6348" rIns="0" bIns="-6348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en-US" sz="1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Nu facem niciodată compromisuri cu privire la </a:t>
            </a:r>
            <a:r>
              <a:rPr kumimoji="0" lang="ro-RO" altLang="en-US" sz="12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calitatea</a:t>
            </a:r>
            <a:r>
              <a:rPr kumimoji="0" lang="ro-RO" altLang="en-US" sz="1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materialelor și </a:t>
            </a:r>
            <a:r>
              <a:rPr kumimoji="0" lang="ro-RO" altLang="en-US" sz="12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precizia</a:t>
            </a:r>
            <a:r>
              <a:rPr kumimoji="0" lang="ro-RO" altLang="en-US" sz="1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de fabricație a soluțiilor noastre de sistem. 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rgbClr val="202124"/>
              </a:solidFill>
              <a:effectLst/>
              <a:latin typeface="inheri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200" dirty="0">
              <a:solidFill>
                <a:srgbClr val="202124"/>
              </a:solidFill>
              <a:latin typeface="inheri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en-US" sz="1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Designul eficient al produsului garantează </a:t>
            </a:r>
            <a:r>
              <a:rPr kumimoji="0" lang="ro-RO" altLang="en-US" sz="12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stabilitate, siguranță și flexibilitate de instalare. </a:t>
            </a:r>
            <a:r>
              <a:rPr kumimoji="0" lang="ro-RO" altLang="en-US" sz="1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Tavanele noastre multimateriale și sistemele de suspendare au fost create pentru a oferi </a:t>
            </a:r>
            <a:r>
              <a:rPr kumimoji="0" lang="ro-RO" altLang="en-US" sz="12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cele mai înalte standarde de performanță</a:t>
            </a:r>
            <a:r>
              <a:rPr kumimoji="0" lang="ro-RO" altLang="en-US" sz="1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. 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rgbClr val="202124"/>
              </a:solidFill>
              <a:effectLst/>
              <a:latin typeface="inheri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200" dirty="0">
              <a:solidFill>
                <a:srgbClr val="202124"/>
              </a:solidFill>
              <a:latin typeface="inheri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en-US" sz="1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Soluțiile brevetate și o gamă largă de produse asigură compatibilitatea sistemelor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,</a:t>
            </a:r>
            <a:r>
              <a:rPr kumimoji="0" lang="ro-RO" altLang="en-US" sz="1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certificare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, </a:t>
            </a:r>
            <a:r>
              <a:rPr kumimoji="0" lang="ro-RO" altLang="en-US" sz="1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consecventă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ro-RO" altLang="en-US" sz="1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și flexib</a:t>
            </a:r>
            <a:r>
              <a:rPr lang="en-US" altLang="en-US" sz="1200" dirty="0" err="1">
                <a:solidFill>
                  <a:srgbClr val="202124"/>
                </a:solidFill>
                <a:latin typeface="inherit"/>
              </a:rPr>
              <a:t>ilitate</a:t>
            </a:r>
            <a:r>
              <a:rPr lang="en-US" altLang="en-US" sz="1200" dirty="0">
                <a:solidFill>
                  <a:srgbClr val="202124"/>
                </a:solidFill>
                <a:latin typeface="inherit"/>
              </a:rPr>
              <a:t>.</a:t>
            </a:r>
            <a:endParaRPr kumimoji="0" lang="ro-RO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55954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8E5C8B7B-B23D-0464-4640-F71DAD108F04}"/>
              </a:ext>
            </a:extLst>
          </p:cNvPr>
          <p:cNvGrpSpPr/>
          <p:nvPr/>
        </p:nvGrpSpPr>
        <p:grpSpPr>
          <a:xfrm>
            <a:off x="186697" y="208728"/>
            <a:ext cx="4862513" cy="3413565"/>
            <a:chOff x="186697" y="217354"/>
            <a:chExt cx="4862513" cy="3413565"/>
          </a:xfrm>
        </p:grpSpPr>
        <p:pic>
          <p:nvPicPr>
            <p:cNvPr id="14" name="Grafik 13" descr="Ein Bild, das Boden, drinnen, Gebäude, Decke enthält.&#10;&#10;Automatisch generierte Beschreibung">
              <a:extLst>
                <a:ext uri="{FF2B5EF4-FFF2-40B4-BE49-F238E27FC236}">
                  <a16:creationId xmlns:a16="http://schemas.microsoft.com/office/drawing/2014/main" id="{A7E75A2F-4C75-81E1-670F-3B15C8B85C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1838" b="17652"/>
            <a:stretch/>
          </p:blipFill>
          <p:spPr>
            <a:xfrm>
              <a:off x="186697" y="217354"/>
              <a:ext cx="4862512" cy="3413565"/>
            </a:xfrm>
            <a:prstGeom prst="rect">
              <a:avLst/>
            </a:prstGeom>
          </p:spPr>
        </p:pic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AB8A5DE3-CE9D-F277-0029-35E530DF8980}"/>
                </a:ext>
              </a:extLst>
            </p:cNvPr>
            <p:cNvSpPr/>
            <p:nvPr/>
          </p:nvSpPr>
          <p:spPr>
            <a:xfrm>
              <a:off x="4240144" y="1837426"/>
              <a:ext cx="809066" cy="17934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err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Textfeld 11">
            <a:extLst>
              <a:ext uri="{FF2B5EF4-FFF2-40B4-BE49-F238E27FC236}">
                <a16:creationId xmlns:a16="http://schemas.microsoft.com/office/drawing/2014/main" id="{970F9446-8153-F92D-D5B1-A3F119A26E41}"/>
              </a:ext>
            </a:extLst>
          </p:cNvPr>
          <p:cNvSpPr txBox="1"/>
          <p:nvPr/>
        </p:nvSpPr>
        <p:spPr>
          <a:xfrm>
            <a:off x="186696" y="3422238"/>
            <a:ext cx="171312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l-NL" sz="7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© Atelier für Fotografie René Rötheli</a:t>
            </a:r>
            <a:endParaRPr lang="en-GB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Grafik 15" descr="Ein Bild, das Boden, drinnen, Decke enthält.&#10;&#10;Automatisch generierte Beschreibung">
            <a:extLst>
              <a:ext uri="{FF2B5EF4-FFF2-40B4-BE49-F238E27FC236}">
                <a16:creationId xmlns:a16="http://schemas.microsoft.com/office/drawing/2014/main" id="{F6D3653D-9649-7BF8-55AD-FF61C1DC37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2" r="7966" b="2662"/>
          <a:stretch/>
        </p:blipFill>
        <p:spPr>
          <a:xfrm>
            <a:off x="4260160" y="1851369"/>
            <a:ext cx="1380584" cy="2062976"/>
          </a:xfrm>
          <a:prstGeom prst="rect">
            <a:avLst/>
          </a:prstGeom>
        </p:spPr>
      </p:pic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50B08A46-D7E4-5CE0-E416-D972E5B123ED}"/>
              </a:ext>
            </a:extLst>
          </p:cNvPr>
          <p:cNvGrpSpPr/>
          <p:nvPr/>
        </p:nvGrpSpPr>
        <p:grpSpPr>
          <a:xfrm>
            <a:off x="5660761" y="118645"/>
            <a:ext cx="3462686" cy="2463707"/>
            <a:chOff x="4246968" y="3101407"/>
            <a:chExt cx="5078652" cy="2175273"/>
          </a:xfrm>
        </p:grpSpPr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27EAFB91-48B7-29C0-57DB-B9CF94839909}"/>
                </a:ext>
              </a:extLst>
            </p:cNvPr>
            <p:cNvSpPr txBox="1"/>
            <p:nvPr/>
          </p:nvSpPr>
          <p:spPr>
            <a:xfrm>
              <a:off x="5055058" y="3101407"/>
              <a:ext cx="4270562" cy="1836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3100"/>
                </a:lnSpc>
              </a:pP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PLÜ Restaurant. Grand Casino Baden</a:t>
              </a:r>
              <a:b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Switzerland</a:t>
              </a:r>
            </a:p>
          </p:txBody>
        </p:sp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5DEF927E-0E43-9C3A-BF6E-AA5BA90053AC}"/>
                </a:ext>
              </a:extLst>
            </p:cNvPr>
            <p:cNvSpPr txBox="1"/>
            <p:nvPr/>
          </p:nvSpPr>
          <p:spPr>
            <a:xfrm>
              <a:off x="4246968" y="5004936"/>
              <a:ext cx="4110607" cy="271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>
                  <a:solidFill>
                    <a:srgbClr val="7D858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Eleganza</a:t>
              </a:r>
              <a:r>
                <a:rPr lang="en-US" sz="1400" baseline="30000" dirty="0" err="1">
                  <a:solidFill>
                    <a:srgbClr val="7D858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TM</a:t>
              </a:r>
              <a:endParaRPr lang="en-US" sz="1400" dirty="0">
                <a:solidFill>
                  <a:srgbClr val="7D858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Afbeelding 13">
            <a:extLst>
              <a:ext uri="{FF2B5EF4-FFF2-40B4-BE49-F238E27FC236}">
                <a16:creationId xmlns:a16="http://schemas.microsoft.com/office/drawing/2014/main" id="{687B4434-A39C-623E-4830-C33780E94B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9505" y="2331151"/>
            <a:ext cx="2168530" cy="1583194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664F0191-C61E-84CD-FBB4-5D3ABF39CEC9}"/>
              </a:ext>
            </a:extLst>
          </p:cNvPr>
          <p:cNvSpPr/>
          <p:nvPr/>
        </p:nvSpPr>
        <p:spPr>
          <a:xfrm>
            <a:off x="271440" y="4123800"/>
            <a:ext cx="8600040" cy="900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-6480" rIns="0" bIns="-6480" numCol="1" spcCol="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o-RO" sz="1200" b="1" strike="noStrike" spc="-1" dirty="0">
                <a:solidFill>
                  <a:srgbClr val="202124"/>
                </a:solidFill>
                <a:latin typeface="Arial"/>
                <a:ea typeface="DejaVu Sans"/>
              </a:rPr>
              <a:t>ELEGANZA™ </a:t>
            </a:r>
            <a:r>
              <a:rPr lang="ro-RO" sz="1200" b="0" strike="noStrike" spc="-1" dirty="0">
                <a:solidFill>
                  <a:srgbClr val="202124"/>
                </a:solidFill>
                <a:latin typeface="Arial"/>
                <a:ea typeface="DejaVu Sans"/>
              </a:rPr>
              <a:t>Seamless Acoustics oferă un sistem nou inovator, cu o soluție 100% a unui </a:t>
            </a:r>
            <a:r>
              <a:rPr lang="en-US" sz="1200" b="0" strike="noStrike" spc="-1" dirty="0">
                <a:solidFill>
                  <a:srgbClr val="202124"/>
                </a:solidFill>
                <a:latin typeface="Arial"/>
                <a:ea typeface="DejaVu Sans"/>
              </a:rPr>
              <a:t>f</a:t>
            </a:r>
            <a:r>
              <a:rPr lang="ro-RO" sz="1200" b="0" strike="noStrike" spc="-1" dirty="0">
                <a:solidFill>
                  <a:srgbClr val="202124"/>
                </a:solidFill>
                <a:latin typeface="Arial"/>
                <a:ea typeface="DejaVu Sans"/>
              </a:rPr>
              <a:t>inisaj continuu fără rosturi, </a:t>
            </a:r>
            <a:endParaRPr lang="en-US" sz="12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o-RO" sz="1200" b="0" strike="noStrike" spc="-1" dirty="0">
                <a:solidFill>
                  <a:srgbClr val="202124"/>
                </a:solidFill>
                <a:latin typeface="Arial"/>
                <a:ea typeface="DejaVu Sans"/>
              </a:rPr>
              <a:t>cu un aspect vizual elegant, fin texturat, care este durabil și rămâne mai alb și mai strălucito</a:t>
            </a:r>
            <a:r>
              <a:rPr lang="en-US" sz="1200" b="0" strike="noStrike" spc="-1" dirty="0">
                <a:solidFill>
                  <a:srgbClr val="202124"/>
                </a:solidFill>
                <a:latin typeface="Arial"/>
                <a:ea typeface="DejaVu Sans"/>
              </a:rPr>
              <a:t>r</a:t>
            </a:r>
            <a:r>
              <a:rPr lang="ro-RO" sz="1200" b="0" strike="noStrike" spc="-1" dirty="0">
                <a:solidFill>
                  <a:srgbClr val="202124"/>
                </a:solidFill>
                <a:latin typeface="Arial"/>
                <a:ea typeface="DejaVu Sans"/>
              </a:rPr>
              <a:t> pentru mai mult timp.</a:t>
            </a:r>
            <a:endParaRPr lang="en-US" sz="12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2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o-RO" sz="1200" b="1" strike="noStrike" spc="-1" dirty="0">
                <a:solidFill>
                  <a:srgbClr val="202124"/>
                </a:solidFill>
                <a:latin typeface="Arial"/>
                <a:ea typeface="DejaVu Sans"/>
              </a:rPr>
              <a:t>ELEGANZA™ </a:t>
            </a:r>
            <a:r>
              <a:rPr lang="ro-RO" sz="1200" b="0" strike="noStrike" spc="-1" dirty="0">
                <a:solidFill>
                  <a:srgbClr val="202124"/>
                </a:solidFill>
                <a:latin typeface="Arial"/>
                <a:ea typeface="DejaVu Sans"/>
              </a:rPr>
              <a:t>Seamless Acoustics: control acustic remarcabil și un finisaj perefct • Absorbție excelentă a sunetului (0,95 αw)</a:t>
            </a:r>
            <a:r>
              <a:rPr lang="ro-RO" sz="12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ro-RO" sz="1200" b="0" strike="noStrike" spc="-1" dirty="0">
                <a:solidFill>
                  <a:srgbClr val="202124"/>
                </a:solidFill>
                <a:latin typeface="Arial"/>
                <a:ea typeface="DejaVu Sans"/>
              </a:rPr>
              <a:t>oferă clasă </a:t>
            </a:r>
            <a:r>
              <a:rPr lang="en-US" sz="1200" b="0" strike="noStrike" spc="-1" dirty="0">
                <a:solidFill>
                  <a:srgbClr val="202124"/>
                </a:solidFill>
                <a:latin typeface="Arial"/>
                <a:ea typeface="DejaVu Sans"/>
              </a:rPr>
              <a:t>A</a:t>
            </a:r>
            <a:r>
              <a:rPr lang="ro-RO" sz="1200" b="0" strike="noStrike" spc="-1" dirty="0">
                <a:solidFill>
                  <a:srgbClr val="202124"/>
                </a:solidFill>
                <a:latin typeface="Arial"/>
                <a:ea typeface="DejaVu Sans"/>
              </a:rPr>
              <a:t> performanță de absorbție acustică, astfel încât să obțineți tot ce poate fi mai bun legat de ambele cerințe.</a:t>
            </a:r>
            <a:endParaRPr lang="en-US" sz="12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137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 descr="Ein Bild, das draußen, Wasser, Tag enthält.&#10;&#10;Automatisch generierte Beschreibung">
            <a:extLst>
              <a:ext uri="{FF2B5EF4-FFF2-40B4-BE49-F238E27FC236}">
                <a16:creationId xmlns:a16="http://schemas.microsoft.com/office/drawing/2014/main" id="{503860E1-FFA1-C746-A24E-BC52225905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Grafik 6" descr="Ein Bild, das Text enthält.&#10;&#10;Automatisch generierte Beschreibung">
            <a:extLst>
              <a:ext uri="{FF2B5EF4-FFF2-40B4-BE49-F238E27FC236}">
                <a16:creationId xmlns:a16="http://schemas.microsoft.com/office/drawing/2014/main" id="{CA4C8314-EA80-594F-9AFF-14E29A1EF6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8197" y="404445"/>
            <a:ext cx="1047279" cy="675053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9FFA1E5B-DCEA-464B-9A1F-CDBFE15DCFB3}"/>
              </a:ext>
            </a:extLst>
          </p:cNvPr>
          <p:cNvSpPr txBox="1"/>
          <p:nvPr/>
        </p:nvSpPr>
        <p:spPr>
          <a:xfrm>
            <a:off x="624614" y="2057641"/>
            <a:ext cx="2369840" cy="167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200"/>
              </a:lnSpc>
            </a:pPr>
            <a:r>
              <a:rPr lang="en-US" sz="3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Prezent</a:t>
            </a:r>
            <a:r>
              <a:rPr lang="en-US" sz="3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3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peste</a:t>
            </a:r>
            <a:r>
              <a:rPr lang="en-US" sz="3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90 de tari</a:t>
            </a:r>
          </a:p>
        </p:txBody>
      </p:sp>
      <p:pic>
        <p:nvPicPr>
          <p:cNvPr id="6" name="Grafik 5" descr="Ein Bild, das Text enthält.&#10;&#10;Automatisch generierte Beschreibung">
            <a:extLst>
              <a:ext uri="{FF2B5EF4-FFF2-40B4-BE49-F238E27FC236}">
                <a16:creationId xmlns:a16="http://schemas.microsoft.com/office/drawing/2014/main" id="{93D70342-3682-2749-ADCD-B89D5DA22E0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3645" y="4176271"/>
            <a:ext cx="911831" cy="384151"/>
          </a:xfrm>
          <a:prstGeom prst="rect">
            <a:avLst/>
          </a:prstGeom>
        </p:spPr>
      </p:pic>
      <p:pic>
        <p:nvPicPr>
          <p:cNvPr id="11" name="Grafik 10" descr="Ein Bild, das Text enthält.&#10;&#10;Automatisch generierte Beschreibung">
            <a:extLst>
              <a:ext uri="{FF2B5EF4-FFF2-40B4-BE49-F238E27FC236}">
                <a16:creationId xmlns:a16="http://schemas.microsoft.com/office/drawing/2014/main" id="{56BD7C91-300B-0B47-8F42-EA947A76E2B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2308" y="4149016"/>
            <a:ext cx="1543480" cy="385870"/>
          </a:xfrm>
          <a:prstGeom prst="rect">
            <a:avLst/>
          </a:prstGeom>
        </p:spPr>
      </p:pic>
      <p:pic>
        <p:nvPicPr>
          <p:cNvPr id="13" name="Grafik 12" descr="Ein Bild, das Text enthält.&#10;&#10;Automatisch generierte Beschreibung">
            <a:extLst>
              <a:ext uri="{FF2B5EF4-FFF2-40B4-BE49-F238E27FC236}">
                <a16:creationId xmlns:a16="http://schemas.microsoft.com/office/drawing/2014/main" id="{DD3350C1-BB07-014A-B01C-6C02F43F872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8852" y="4162637"/>
            <a:ext cx="1543480" cy="384801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218CD32A-782E-6843-BD0C-DC8C433F66B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9785" y="1906031"/>
            <a:ext cx="1321360" cy="519271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B22E1D66-B1AB-5345-8740-5C2D94EF6D09}"/>
              </a:ext>
            </a:extLst>
          </p:cNvPr>
          <p:cNvSpPr txBox="1"/>
          <p:nvPr/>
        </p:nvSpPr>
        <p:spPr>
          <a:xfrm>
            <a:off x="3679321" y="1170134"/>
            <a:ext cx="26171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spc="110" dirty="0">
                <a:solidFill>
                  <a:srgbClr val="0FA2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DIVIZII GLOBALE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5323CC93-5EBB-4E52-52ED-8FB4497B8338}"/>
              </a:ext>
            </a:extLst>
          </p:cNvPr>
          <p:cNvGrpSpPr/>
          <p:nvPr/>
        </p:nvGrpSpPr>
        <p:grpSpPr>
          <a:xfrm>
            <a:off x="6296447" y="2413530"/>
            <a:ext cx="3272293" cy="492443"/>
            <a:chOff x="5450387" y="2989091"/>
            <a:chExt cx="3272293" cy="492443"/>
          </a:xfrm>
        </p:grpSpPr>
        <p:sp>
          <p:nvSpPr>
            <p:cNvPr id="3" name="Textfeld 19">
              <a:extLst>
                <a:ext uri="{FF2B5EF4-FFF2-40B4-BE49-F238E27FC236}">
                  <a16:creationId xmlns:a16="http://schemas.microsoft.com/office/drawing/2014/main" id="{40FDEE3A-F233-4B43-92BD-C8A9854F3ACF}"/>
                </a:ext>
              </a:extLst>
            </p:cNvPr>
            <p:cNvSpPr txBox="1"/>
            <p:nvPr/>
          </p:nvSpPr>
          <p:spPr>
            <a:xfrm>
              <a:off x="6202500" y="3063289"/>
              <a:ext cx="25201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o-RO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ani de experiență</a:t>
              </a:r>
              <a:endPara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" name="Textfeld 18">
              <a:extLst>
                <a:ext uri="{FF2B5EF4-FFF2-40B4-BE49-F238E27FC236}">
                  <a16:creationId xmlns:a16="http://schemas.microsoft.com/office/drawing/2014/main" id="{5FD49CE4-CCE8-FEA8-5856-94EA43BE441B}"/>
                </a:ext>
              </a:extLst>
            </p:cNvPr>
            <p:cNvSpPr txBox="1"/>
            <p:nvPr/>
          </p:nvSpPr>
          <p:spPr>
            <a:xfrm>
              <a:off x="5450387" y="2989091"/>
              <a:ext cx="115400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rial Black" panose="020B0604020202020204" pitchFamily="34" charset="0"/>
                  <a:ea typeface="+mn-ea"/>
                  <a:cs typeface="Arial Black" panose="020B0604020202020204" pitchFamily="34" charset="0"/>
                </a:rPr>
                <a:t>150</a:t>
              </a:r>
              <a:endParaRPr kumimoji="0" lang="en-GB" sz="25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uppieren 3">
            <a:extLst>
              <a:ext uri="{FF2B5EF4-FFF2-40B4-BE49-F238E27FC236}">
                <a16:creationId xmlns:a16="http://schemas.microsoft.com/office/drawing/2014/main" id="{1D70978D-26E7-CBF8-E210-690C3CF756D6}"/>
              </a:ext>
            </a:extLst>
          </p:cNvPr>
          <p:cNvGrpSpPr/>
          <p:nvPr/>
        </p:nvGrpSpPr>
        <p:grpSpPr>
          <a:xfrm>
            <a:off x="6296447" y="2782149"/>
            <a:ext cx="2346682" cy="477054"/>
            <a:chOff x="5380992" y="3370208"/>
            <a:chExt cx="2346682" cy="477054"/>
          </a:xfrm>
        </p:grpSpPr>
        <p:sp>
          <p:nvSpPr>
            <p:cNvPr id="9" name="Textfeld 24">
              <a:extLst>
                <a:ext uri="{FF2B5EF4-FFF2-40B4-BE49-F238E27FC236}">
                  <a16:creationId xmlns:a16="http://schemas.microsoft.com/office/drawing/2014/main" id="{E084058B-820C-91CC-9DDF-82699545E931}"/>
                </a:ext>
              </a:extLst>
            </p:cNvPr>
            <p:cNvSpPr txBox="1"/>
            <p:nvPr/>
          </p:nvSpPr>
          <p:spPr>
            <a:xfrm>
              <a:off x="6320793" y="3460357"/>
              <a:ext cx="140688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o-RO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angajați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Textfeld 20">
              <a:extLst>
                <a:ext uri="{FF2B5EF4-FFF2-40B4-BE49-F238E27FC236}">
                  <a16:creationId xmlns:a16="http://schemas.microsoft.com/office/drawing/2014/main" id="{74F05A1B-F614-C1E7-F53E-0E320CD07B58}"/>
                </a:ext>
              </a:extLst>
            </p:cNvPr>
            <p:cNvSpPr txBox="1"/>
            <p:nvPr/>
          </p:nvSpPr>
          <p:spPr>
            <a:xfrm>
              <a:off x="5380992" y="3370208"/>
              <a:ext cx="1154004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500" b="1" dirty="0">
                  <a:solidFill>
                    <a:srgbClr val="00B0F0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180</a:t>
              </a:r>
              <a:r>
                <a:rPr kumimoji="0" lang="en-GB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rial Black" panose="020B0604020202020204" pitchFamily="34" charset="0"/>
                  <a:ea typeface="+mn-ea"/>
                  <a:cs typeface="Arial Black" panose="020B0604020202020204" pitchFamily="34" charset="0"/>
                </a:rPr>
                <a:t>0</a:t>
              </a:r>
              <a:endParaRPr kumimoji="0" lang="en-GB" sz="25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uppieren 5">
            <a:extLst>
              <a:ext uri="{FF2B5EF4-FFF2-40B4-BE49-F238E27FC236}">
                <a16:creationId xmlns:a16="http://schemas.microsoft.com/office/drawing/2014/main" id="{246CD61A-E948-B8EA-FA2A-DBF1B9F74E33}"/>
              </a:ext>
            </a:extLst>
          </p:cNvPr>
          <p:cNvGrpSpPr/>
          <p:nvPr/>
        </p:nvGrpSpPr>
        <p:grpSpPr>
          <a:xfrm>
            <a:off x="6296447" y="3166977"/>
            <a:ext cx="3114500" cy="492989"/>
            <a:chOff x="5297303" y="3763129"/>
            <a:chExt cx="2641618" cy="492989"/>
          </a:xfrm>
        </p:grpSpPr>
        <p:sp>
          <p:nvSpPr>
            <p:cNvPr id="14" name="Textfeld 25">
              <a:extLst>
                <a:ext uri="{FF2B5EF4-FFF2-40B4-BE49-F238E27FC236}">
                  <a16:creationId xmlns:a16="http://schemas.microsoft.com/office/drawing/2014/main" id="{66BB617C-65BF-5CF5-9A43-3D6D541CD64D}"/>
                </a:ext>
              </a:extLst>
            </p:cNvPr>
            <p:cNvSpPr txBox="1"/>
            <p:nvPr/>
          </p:nvSpPr>
          <p:spPr>
            <a:xfrm>
              <a:off x="5761949" y="3849364"/>
              <a:ext cx="21769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o-RO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fabrici în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Textfeld 26">
              <a:extLst>
                <a:ext uri="{FF2B5EF4-FFF2-40B4-BE49-F238E27FC236}">
                  <a16:creationId xmlns:a16="http://schemas.microsoft.com/office/drawing/2014/main" id="{6596A312-25C1-6CDB-4E88-04BDB4FA9EEC}"/>
                </a:ext>
              </a:extLst>
            </p:cNvPr>
            <p:cNvSpPr txBox="1"/>
            <p:nvPr/>
          </p:nvSpPr>
          <p:spPr>
            <a:xfrm>
              <a:off x="6751810" y="3844704"/>
              <a:ext cx="10122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o-RO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țări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Textfeld 21">
              <a:extLst>
                <a:ext uri="{FF2B5EF4-FFF2-40B4-BE49-F238E27FC236}">
                  <a16:creationId xmlns:a16="http://schemas.microsoft.com/office/drawing/2014/main" id="{91DE791B-95A2-6F61-08DB-2512E40451D8}"/>
                </a:ext>
              </a:extLst>
            </p:cNvPr>
            <p:cNvSpPr txBox="1"/>
            <p:nvPr/>
          </p:nvSpPr>
          <p:spPr>
            <a:xfrm>
              <a:off x="5297303" y="3763675"/>
              <a:ext cx="66943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rial Black" panose="020B0604020202020204" pitchFamily="34" charset="0"/>
                  <a:ea typeface="+mn-ea"/>
                  <a:cs typeface="Arial Black" panose="020B0604020202020204" pitchFamily="34" charset="0"/>
                </a:rPr>
                <a:t>11</a:t>
              </a:r>
              <a:endParaRPr kumimoji="0" lang="en-GB" sz="25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" name="Textfeld 22">
              <a:extLst>
                <a:ext uri="{FF2B5EF4-FFF2-40B4-BE49-F238E27FC236}">
                  <a16:creationId xmlns:a16="http://schemas.microsoft.com/office/drawing/2014/main" id="{C4B1D254-B60B-5BD9-3227-9C93359521B1}"/>
                </a:ext>
              </a:extLst>
            </p:cNvPr>
            <p:cNvSpPr txBox="1"/>
            <p:nvPr/>
          </p:nvSpPr>
          <p:spPr>
            <a:xfrm>
              <a:off x="6456300" y="3763129"/>
              <a:ext cx="66943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500" b="1" dirty="0">
                  <a:solidFill>
                    <a:srgbClr val="00B0F0"/>
                  </a:solidFill>
                  <a:latin typeface="Arial Black" panose="020B0604020202020204" pitchFamily="34" charset="0"/>
                  <a:cs typeface="Arial" panose="020B0604020202020204" pitchFamily="34" charset="0"/>
                </a:rPr>
                <a:t>7</a:t>
              </a:r>
              <a:endParaRPr kumimoji="0" lang="en-GB" sz="25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1784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1A3779BD-5B68-816A-27C2-84D81D75D9F7}"/>
              </a:ext>
            </a:extLst>
          </p:cNvPr>
          <p:cNvSpPr txBox="1"/>
          <p:nvPr/>
        </p:nvSpPr>
        <p:spPr>
          <a:xfrm>
            <a:off x="207335" y="4806564"/>
            <a:ext cx="145962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l-NL" sz="7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© </a:t>
            </a:r>
            <a:r>
              <a:rPr lang="nl-NL" sz="70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Miljenko</a:t>
            </a:r>
            <a:r>
              <a:rPr lang="nl-NL" sz="7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nl-NL" sz="70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Hegedić</a:t>
            </a:r>
            <a:endParaRPr lang="en-GB" sz="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afik 5" descr="Ein Bild, das Text, drinnen, Arbeitstisch enthält.&#10;&#10;Automatisch generierte Beschreibung">
            <a:extLst>
              <a:ext uri="{FF2B5EF4-FFF2-40B4-BE49-F238E27FC236}">
                <a16:creationId xmlns:a16="http://schemas.microsoft.com/office/drawing/2014/main" id="{48DD0480-2520-6F46-90B3-35DFB85190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748" y="3032909"/>
            <a:ext cx="3124957" cy="1395599"/>
          </a:xfrm>
          <a:prstGeom prst="rect">
            <a:avLst/>
          </a:prstGeom>
        </p:spPr>
      </p:pic>
      <p:pic>
        <p:nvPicPr>
          <p:cNvPr id="10" name="Grafik 9" descr="Ein Bild, das Text, drinnen enthält.&#10;&#10;Automatisch generierte Beschreibung">
            <a:extLst>
              <a:ext uri="{FF2B5EF4-FFF2-40B4-BE49-F238E27FC236}">
                <a16:creationId xmlns:a16="http://schemas.microsoft.com/office/drawing/2014/main" id="{B000ABFD-E9A7-1943-A851-40443931581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52861" y="873884"/>
            <a:ext cx="5391139" cy="3559540"/>
          </a:xfrm>
          <a:prstGeom prst="rect">
            <a:avLst/>
          </a:prstGeom>
        </p:spPr>
      </p:pic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423BC499-04CE-5784-4059-EBB4D0DC07C9}"/>
              </a:ext>
            </a:extLst>
          </p:cNvPr>
          <p:cNvGrpSpPr/>
          <p:nvPr/>
        </p:nvGrpSpPr>
        <p:grpSpPr>
          <a:xfrm>
            <a:off x="937145" y="183540"/>
            <a:ext cx="5619264" cy="4784304"/>
            <a:chOff x="5781273" y="2751581"/>
            <a:chExt cx="8127775" cy="4139981"/>
          </a:xfrm>
        </p:grpSpPr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B2C39D27-D83D-DEC6-1280-78906FD7E996}"/>
                </a:ext>
              </a:extLst>
            </p:cNvPr>
            <p:cNvSpPr txBox="1"/>
            <p:nvPr/>
          </p:nvSpPr>
          <p:spPr>
            <a:xfrm>
              <a:off x="5781273" y="2751581"/>
              <a:ext cx="4176812" cy="1455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3100"/>
                </a:lnSpc>
              </a:pPr>
              <a:r>
                <a:rPr lang="de-DE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Mall of the</a:t>
              </a:r>
              <a:br>
                <a:rPr lang="de-DE" sz="3200" b="1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DE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Netherlands,</a:t>
              </a:r>
              <a:br>
                <a:rPr lang="de-DE" sz="3200" b="1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DE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Randstad</a:t>
              </a:r>
              <a:br>
                <a:rPr lang="de-DE" sz="32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DE" sz="3200" dirty="0">
                  <a:latin typeface="Arial" panose="020B0604020202020204" pitchFamily="34" charset="0"/>
                  <a:cs typeface="Arial" panose="020B0604020202020204" pitchFamily="34" charset="0"/>
                </a:rPr>
                <a:t>Netherlands</a:t>
              </a:r>
            </a:p>
          </p:txBody>
        </p: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1AE44D3A-DE39-2B5C-B1E6-A59CBCE047C9}"/>
                </a:ext>
              </a:extLst>
            </p:cNvPr>
            <p:cNvSpPr txBox="1"/>
            <p:nvPr/>
          </p:nvSpPr>
          <p:spPr>
            <a:xfrm>
              <a:off x="9732236" y="6500949"/>
              <a:ext cx="4176812" cy="390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>
                  <a:solidFill>
                    <a:srgbClr val="7D858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Eleganza</a:t>
              </a:r>
              <a:r>
                <a:rPr lang="en-US" sz="1400" baseline="30000" dirty="0" err="1">
                  <a:solidFill>
                    <a:srgbClr val="7D858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TM</a:t>
              </a:r>
              <a:endParaRPr lang="en-US" sz="1400" baseline="30000" dirty="0">
                <a:solidFill>
                  <a:srgbClr val="7D858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de-DE" sz="1400" baseline="30000" dirty="0">
                <a:solidFill>
                  <a:srgbClr val="7D858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uppieren 52">
            <a:extLst>
              <a:ext uri="{FF2B5EF4-FFF2-40B4-BE49-F238E27FC236}">
                <a16:creationId xmlns:a16="http://schemas.microsoft.com/office/drawing/2014/main" id="{95554EF0-F65E-E0DF-54B2-FD66EF1ADF84}"/>
              </a:ext>
            </a:extLst>
          </p:cNvPr>
          <p:cNvGrpSpPr/>
          <p:nvPr/>
        </p:nvGrpSpPr>
        <p:grpSpPr>
          <a:xfrm>
            <a:off x="142160" y="1494418"/>
            <a:ext cx="2630518" cy="1203914"/>
            <a:chOff x="215020" y="1299028"/>
            <a:chExt cx="2630518" cy="1203914"/>
          </a:xfrm>
        </p:grpSpPr>
        <p:pic>
          <p:nvPicPr>
            <p:cNvPr id="7" name="Grafik 53">
              <a:extLst>
                <a:ext uri="{FF2B5EF4-FFF2-40B4-BE49-F238E27FC236}">
                  <a16:creationId xmlns:a16="http://schemas.microsoft.com/office/drawing/2014/main" id="{F212F323-76A9-AB78-C219-637D363EDA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2555" y="1299028"/>
              <a:ext cx="452664" cy="452664"/>
            </a:xfrm>
            <a:prstGeom prst="rect">
              <a:avLst/>
            </a:prstGeom>
          </p:spPr>
        </p:pic>
        <p:sp>
          <p:nvSpPr>
            <p:cNvPr id="8" name="Textfeld 54">
              <a:extLst>
                <a:ext uri="{FF2B5EF4-FFF2-40B4-BE49-F238E27FC236}">
                  <a16:creationId xmlns:a16="http://schemas.microsoft.com/office/drawing/2014/main" id="{C46E6E70-A699-A548-62AA-5420F400FE63}"/>
                </a:ext>
              </a:extLst>
            </p:cNvPr>
            <p:cNvSpPr txBox="1"/>
            <p:nvPr/>
          </p:nvSpPr>
          <p:spPr>
            <a:xfrm>
              <a:off x="215020" y="1805213"/>
              <a:ext cx="1510759" cy="3565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2200"/>
                </a:lnSpc>
              </a:pPr>
              <a:r>
                <a:rPr lang="en-US" sz="1600" b="1" dirty="0">
                  <a:solidFill>
                    <a:srgbClr val="009EE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RETAIL</a:t>
              </a:r>
            </a:p>
          </p:txBody>
        </p:sp>
        <p:cxnSp>
          <p:nvCxnSpPr>
            <p:cNvPr id="19" name="Gerade Verbindung 55">
              <a:extLst>
                <a:ext uri="{FF2B5EF4-FFF2-40B4-BE49-F238E27FC236}">
                  <a16:creationId xmlns:a16="http://schemas.microsoft.com/office/drawing/2014/main" id="{DFA5A8E1-152E-A64F-C7D0-51ED56565D82}"/>
                </a:ext>
              </a:extLst>
            </p:cNvPr>
            <p:cNvCxnSpPr>
              <a:cxnSpLocks/>
            </p:cNvCxnSpPr>
            <p:nvPr/>
          </p:nvCxnSpPr>
          <p:spPr>
            <a:xfrm>
              <a:off x="318379" y="2147545"/>
              <a:ext cx="184230" cy="0"/>
            </a:xfrm>
            <a:prstGeom prst="line">
              <a:avLst/>
            </a:prstGeom>
            <a:ln w="25400">
              <a:solidFill>
                <a:srgbClr val="009EE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feld 56">
              <a:extLst>
                <a:ext uri="{FF2B5EF4-FFF2-40B4-BE49-F238E27FC236}">
                  <a16:creationId xmlns:a16="http://schemas.microsoft.com/office/drawing/2014/main" id="{8162BBF1-A9D5-277F-E57A-0E107DB01DF3}"/>
                </a:ext>
              </a:extLst>
            </p:cNvPr>
            <p:cNvSpPr txBox="1"/>
            <p:nvPr/>
          </p:nvSpPr>
          <p:spPr>
            <a:xfrm>
              <a:off x="229196" y="2177404"/>
              <a:ext cx="2616342" cy="3255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sz="1400" dirty="0">
                  <a:solidFill>
                    <a:srgbClr val="94999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Shaping the retail experience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3048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drinnen, Boden, Möbel enthält.&#10;&#10;Automatisch generierte Beschreibung">
            <a:extLst>
              <a:ext uri="{FF2B5EF4-FFF2-40B4-BE49-F238E27FC236}">
                <a16:creationId xmlns:a16="http://schemas.microsoft.com/office/drawing/2014/main" id="{DB0D2DD8-69A7-38BF-B5B7-C56F1BF3FF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68" b="10037"/>
          <a:stretch/>
        </p:blipFill>
        <p:spPr>
          <a:xfrm>
            <a:off x="4572000" y="-1"/>
            <a:ext cx="4574527" cy="5143501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8C214950-0C0E-4A90-867B-C7B9D89CD44A}"/>
              </a:ext>
            </a:extLst>
          </p:cNvPr>
          <p:cNvSpPr txBox="1"/>
          <p:nvPr/>
        </p:nvSpPr>
        <p:spPr>
          <a:xfrm>
            <a:off x="7701700" y="4806564"/>
            <a:ext cx="134387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00" b="0" i="0" u="none" strike="noStrik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Knauf </a:t>
            </a:r>
            <a:r>
              <a:rPr lang="de-DE" sz="700" b="0" i="0" u="none" strike="noStrike" baseline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Ceiling</a:t>
            </a:r>
            <a:r>
              <a:rPr lang="de-DE" sz="700" b="0" i="0" u="none" strike="noStrik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Solutions</a:t>
            </a:r>
            <a:endParaRPr lang="de-DE" sz="7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ABCF4B3-81C9-4F81-9DDD-9ED7FDBE0B8D}"/>
              </a:ext>
            </a:extLst>
          </p:cNvPr>
          <p:cNvSpPr txBox="1"/>
          <p:nvPr/>
        </p:nvSpPr>
        <p:spPr>
          <a:xfrm>
            <a:off x="-815472" y="-287523"/>
            <a:ext cx="2960884" cy="902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7300"/>
              </a:lnSpc>
            </a:pPr>
            <a:r>
              <a:rPr lang="de-DE" sz="2400" b="1" dirty="0">
                <a:solidFill>
                  <a:srgbClr val="009EE3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ACUSTICA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F6764FB4-1282-4E22-8ECB-A3DAA7F7334B}"/>
              </a:ext>
            </a:extLst>
          </p:cNvPr>
          <p:cNvSpPr txBox="1"/>
          <p:nvPr/>
        </p:nvSpPr>
        <p:spPr>
          <a:xfrm>
            <a:off x="245458" y="470659"/>
            <a:ext cx="4165069" cy="7974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lnSpc>
                <a:spcPts val="1900"/>
              </a:lnSpc>
              <a:buSzPct val="80000"/>
              <a:buBlip>
                <a:blip r:embed="rId3"/>
              </a:buBlip>
            </a:pPr>
            <a:r>
              <a:rPr lang="en-US" sz="1200" dirty="0" err="1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Absortia</a:t>
            </a:r>
            <a:r>
              <a:rPr lang="en-US" sz="1200" dirty="0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sunetului</a:t>
            </a:r>
            <a:r>
              <a:rPr lang="en-US" sz="1200" dirty="0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pana</a:t>
            </a:r>
            <a:r>
              <a:rPr lang="en-US" sz="1200" dirty="0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1.00 α</a:t>
            </a:r>
            <a:r>
              <a:rPr lang="en-US" sz="1200" baseline="-25000" dirty="0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</a:t>
            </a:r>
          </a:p>
          <a:p>
            <a:pPr marL="171450" indent="-171450">
              <a:lnSpc>
                <a:spcPts val="1900"/>
              </a:lnSpc>
              <a:buSzPct val="80000"/>
              <a:buBlip>
                <a:blip r:embed="rId3"/>
              </a:buBlip>
            </a:pPr>
            <a:r>
              <a:rPr lang="en-US" sz="1200" dirty="0" err="1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Atenuarea</a:t>
            </a:r>
            <a:r>
              <a:rPr lang="en-US" sz="1200" dirty="0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sunetului</a:t>
            </a:r>
            <a:r>
              <a:rPr lang="en-US" sz="1200" dirty="0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200" baseline="-25000" dirty="0" err="1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n,f,w</a:t>
            </a:r>
            <a:r>
              <a:rPr lang="en-US" sz="1200" dirty="0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pana</a:t>
            </a:r>
            <a:r>
              <a:rPr lang="en-US" sz="1200" dirty="0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43 dB</a:t>
            </a:r>
          </a:p>
          <a:p>
            <a:pPr marL="171450" indent="-171450">
              <a:lnSpc>
                <a:spcPts val="1900"/>
              </a:lnSpc>
              <a:buSzPct val="80000"/>
              <a:buBlip>
                <a:blip r:embed="rId3"/>
              </a:buBlip>
            </a:pPr>
            <a:r>
              <a:rPr lang="en-US" sz="1200" dirty="0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NRC (</a:t>
            </a:r>
            <a:r>
              <a:rPr lang="en-US" sz="1200" dirty="0" err="1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Coeficient</a:t>
            </a:r>
            <a:r>
              <a:rPr lang="en-US" sz="1200" dirty="0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200" dirty="0" err="1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reducere</a:t>
            </a:r>
            <a:r>
              <a:rPr lang="en-US" sz="1200" dirty="0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1200" dirty="0" err="1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zgomotului</a:t>
            </a:r>
            <a:r>
              <a:rPr lang="en-US" sz="1200" dirty="0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1200" dirty="0" err="1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pana</a:t>
            </a:r>
            <a:r>
              <a:rPr lang="en-US" sz="1200" dirty="0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1.00</a:t>
            </a:r>
          </a:p>
        </p:txBody>
      </p:sp>
      <p:sp>
        <p:nvSpPr>
          <p:cNvPr id="2" name="Textfeld 4">
            <a:extLst>
              <a:ext uri="{FF2B5EF4-FFF2-40B4-BE49-F238E27FC236}">
                <a16:creationId xmlns:a16="http://schemas.microsoft.com/office/drawing/2014/main" id="{04F2C879-9A15-5DC5-449B-FE8FDDF3353C}"/>
              </a:ext>
            </a:extLst>
          </p:cNvPr>
          <p:cNvSpPr txBox="1"/>
          <p:nvPr/>
        </p:nvSpPr>
        <p:spPr>
          <a:xfrm>
            <a:off x="-934576" y="869390"/>
            <a:ext cx="4569097" cy="875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7300"/>
              </a:lnSpc>
            </a:pPr>
            <a:r>
              <a:rPr lang="de-DE" sz="2400" b="1" dirty="0">
                <a:solidFill>
                  <a:srgbClr val="009EE3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PROTECTIE LA FOC</a:t>
            </a:r>
          </a:p>
        </p:txBody>
      </p:sp>
      <p:sp>
        <p:nvSpPr>
          <p:cNvPr id="3" name="Textfeld 12">
            <a:extLst>
              <a:ext uri="{FF2B5EF4-FFF2-40B4-BE49-F238E27FC236}">
                <a16:creationId xmlns:a16="http://schemas.microsoft.com/office/drawing/2014/main" id="{939CAA34-0173-65D2-1C29-5EB2FB765046}"/>
              </a:ext>
            </a:extLst>
          </p:cNvPr>
          <p:cNvSpPr txBox="1"/>
          <p:nvPr/>
        </p:nvSpPr>
        <p:spPr>
          <a:xfrm>
            <a:off x="-769940" y="3181934"/>
            <a:ext cx="4594767" cy="889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7300"/>
              </a:lnSpc>
            </a:pPr>
            <a:r>
              <a:rPr lang="de-DE" sz="2400" b="1" dirty="0">
                <a:solidFill>
                  <a:srgbClr val="009EE3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SANATATE &amp; IGIENA</a:t>
            </a:r>
          </a:p>
        </p:txBody>
      </p:sp>
      <p:sp>
        <p:nvSpPr>
          <p:cNvPr id="7" name="Textfeld 2">
            <a:extLst>
              <a:ext uri="{FF2B5EF4-FFF2-40B4-BE49-F238E27FC236}">
                <a16:creationId xmlns:a16="http://schemas.microsoft.com/office/drawing/2014/main" id="{302E469B-D224-AB62-C473-54919C724A44}"/>
              </a:ext>
            </a:extLst>
          </p:cNvPr>
          <p:cNvSpPr txBox="1"/>
          <p:nvPr/>
        </p:nvSpPr>
        <p:spPr>
          <a:xfrm>
            <a:off x="269180" y="4018953"/>
            <a:ext cx="3883379" cy="15284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lnSpc>
                <a:spcPts val="1900"/>
              </a:lnSpc>
              <a:buSzPct val="80000"/>
              <a:buBlip>
                <a:blip r:embed="rId3"/>
              </a:buBlip>
            </a:pPr>
            <a:r>
              <a:rPr lang="en-US" sz="1200" dirty="0" err="1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Solutii</a:t>
            </a:r>
            <a:r>
              <a:rPr lang="en-US" sz="1200" dirty="0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care </a:t>
            </a:r>
            <a:r>
              <a:rPr lang="en-US" sz="1200" dirty="0" err="1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oferta</a:t>
            </a:r>
            <a:r>
              <a:rPr lang="en-US" sz="1200" dirty="0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proprietati</a:t>
            </a:r>
            <a:r>
              <a:rPr lang="en-US" sz="1200" dirty="0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igienice</a:t>
            </a:r>
            <a:r>
              <a:rPr lang="en-US" sz="1200" dirty="0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en-US" sz="1200" dirty="0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fungistatice</a:t>
            </a:r>
            <a:endParaRPr lang="en-US" sz="1200" dirty="0">
              <a:solidFill>
                <a:srgbClr val="9499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ts val="1900"/>
              </a:lnSpc>
              <a:buSzPct val="80000"/>
              <a:buBlip>
                <a:blip r:embed="rId3"/>
              </a:buBlip>
            </a:pPr>
            <a:r>
              <a:rPr lang="en-US" sz="1200" dirty="0" err="1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Certificare</a:t>
            </a:r>
            <a:r>
              <a:rPr lang="en-US" sz="1200" dirty="0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camera curate Mineral &amp; Metal </a:t>
            </a:r>
            <a:br>
              <a:rPr lang="en-US" sz="1200" dirty="0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dirty="0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 3, 4, 5 </a:t>
            </a:r>
            <a:r>
              <a:rPr lang="en-US" sz="1200" dirty="0" err="1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solutii</a:t>
            </a:r>
            <a:r>
              <a:rPr lang="en-US" sz="1200" dirty="0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conform cu EN ISO 14644-1 </a:t>
            </a:r>
          </a:p>
          <a:p>
            <a:pPr marL="171450" indent="-171450">
              <a:lnSpc>
                <a:spcPts val="1900"/>
              </a:lnSpc>
              <a:buSzPct val="80000"/>
              <a:buBlip>
                <a:blip r:embed="rId3"/>
              </a:buBlip>
            </a:pPr>
            <a:r>
              <a:rPr lang="en-US" sz="1200" dirty="0" err="1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Rezistenta</a:t>
            </a:r>
            <a:r>
              <a:rPr lang="en-US" sz="1200" dirty="0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1200" dirty="0" err="1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umiditate</a:t>
            </a:r>
            <a:r>
              <a:rPr lang="en-US" sz="1200" dirty="0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pana</a:t>
            </a:r>
            <a:r>
              <a:rPr lang="en-US" sz="1200" dirty="0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 100% RH</a:t>
            </a:r>
          </a:p>
          <a:p>
            <a:pPr>
              <a:lnSpc>
                <a:spcPts val="1900"/>
              </a:lnSpc>
              <a:buSzPct val="80000"/>
            </a:pPr>
            <a:endParaRPr lang="en-US" sz="1200" dirty="0">
              <a:solidFill>
                <a:srgbClr val="9499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ts val="1900"/>
              </a:lnSpc>
              <a:buSzPct val="80000"/>
              <a:buBlip>
                <a:blip r:embed="rId3"/>
              </a:buBlip>
            </a:pPr>
            <a:endParaRPr lang="en-US" sz="1200" dirty="0">
              <a:solidFill>
                <a:srgbClr val="9499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feld 1">
            <a:extLst>
              <a:ext uri="{FF2B5EF4-FFF2-40B4-BE49-F238E27FC236}">
                <a16:creationId xmlns:a16="http://schemas.microsoft.com/office/drawing/2014/main" id="{01DD9BEC-3603-23DD-736B-581A3F582D52}"/>
              </a:ext>
            </a:extLst>
          </p:cNvPr>
          <p:cNvSpPr txBox="1"/>
          <p:nvPr/>
        </p:nvSpPr>
        <p:spPr>
          <a:xfrm>
            <a:off x="269180" y="1638195"/>
            <a:ext cx="3662776" cy="22594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lnSpc>
                <a:spcPts val="1900"/>
              </a:lnSpc>
              <a:buSzPct val="80000"/>
              <a:buBlip>
                <a:blip r:embed="rId3"/>
              </a:buBlip>
            </a:pPr>
            <a:r>
              <a:rPr lang="en-US" sz="1200" dirty="0" err="1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Protectie</a:t>
            </a:r>
            <a:r>
              <a:rPr lang="en-US" sz="1200" dirty="0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rezistenta</a:t>
            </a:r>
            <a:r>
              <a:rPr lang="en-US" sz="1200" dirty="0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1200" dirty="0" err="1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</a:t>
            </a:r>
            <a:r>
              <a:rPr lang="en-US" sz="1200" dirty="0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pana</a:t>
            </a:r>
            <a:r>
              <a:rPr lang="en-US" sz="1200" dirty="0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120 minute</a:t>
            </a:r>
          </a:p>
          <a:p>
            <a:pPr marL="171450" indent="-171450">
              <a:lnSpc>
                <a:spcPts val="1900"/>
              </a:lnSpc>
              <a:buSzPct val="80000"/>
              <a:buBlip>
                <a:blip r:embed="rId3"/>
              </a:buBlip>
            </a:pPr>
            <a:r>
              <a:rPr lang="en-US" sz="1200" dirty="0" err="1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Clasa</a:t>
            </a:r>
            <a:r>
              <a:rPr lang="en-US" sz="1200" dirty="0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200" dirty="0" err="1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rezistenta</a:t>
            </a:r>
            <a:r>
              <a:rPr lang="en-US" sz="1200" dirty="0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1200" dirty="0" err="1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</a:t>
            </a:r>
            <a:r>
              <a:rPr lang="en-US" sz="1200" dirty="0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REI30 – REI120</a:t>
            </a:r>
          </a:p>
          <a:p>
            <a:pPr marL="171450" indent="-171450">
              <a:lnSpc>
                <a:spcPts val="1900"/>
              </a:lnSpc>
              <a:buSzPct val="80000"/>
              <a:buBlip>
                <a:blip r:embed="rId3"/>
              </a:buBlip>
            </a:pPr>
            <a:r>
              <a:rPr lang="en-US" sz="1200" dirty="0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A2-s1,d0 </a:t>
            </a:r>
            <a:r>
              <a:rPr lang="en-US" sz="1200" dirty="0" err="1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pentru</a:t>
            </a:r>
            <a:r>
              <a:rPr lang="en-US" sz="1200" dirty="0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tavane</a:t>
            </a:r>
            <a:r>
              <a:rPr lang="en-US" sz="1200" dirty="0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din </a:t>
            </a:r>
            <a:r>
              <a:rPr lang="en-US" sz="1200" dirty="0" err="1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fibra</a:t>
            </a:r>
            <a:r>
              <a:rPr lang="en-US" sz="1200" dirty="0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minerala</a:t>
            </a:r>
            <a:br>
              <a:rPr lang="en-US" sz="1200" dirty="0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dirty="0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A1 </a:t>
            </a:r>
            <a:r>
              <a:rPr lang="en-US" sz="1200" dirty="0" err="1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pentru</a:t>
            </a:r>
            <a:r>
              <a:rPr lang="en-US" sz="1200" dirty="0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tavane</a:t>
            </a:r>
            <a:r>
              <a:rPr lang="en-US" sz="1200" dirty="0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din </a:t>
            </a:r>
            <a:r>
              <a:rPr lang="en-US" sz="1200" dirty="0" err="1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vata</a:t>
            </a:r>
            <a:r>
              <a:rPr lang="en-US" sz="1200" dirty="0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minerala</a:t>
            </a:r>
            <a:br>
              <a:rPr lang="en-US" sz="1200" dirty="0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dirty="0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A2-s1,d0 </a:t>
            </a:r>
            <a:r>
              <a:rPr lang="en-US" sz="1200" dirty="0" err="1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1200" dirty="0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B-s1,d0 </a:t>
            </a:r>
            <a:r>
              <a:rPr lang="en-US" sz="1200" dirty="0" err="1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pentru</a:t>
            </a:r>
            <a:r>
              <a:rPr lang="en-US" sz="1200" dirty="0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tavane</a:t>
            </a:r>
            <a:r>
              <a:rPr lang="en-US" sz="1200" dirty="0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din </a:t>
            </a:r>
            <a:r>
              <a:rPr lang="en-US" sz="1200" dirty="0" err="1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fibra</a:t>
            </a:r>
            <a:r>
              <a:rPr lang="en-US" sz="1200" dirty="0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200" dirty="0" err="1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lemn</a:t>
            </a:r>
            <a:br>
              <a:rPr lang="en-US" sz="1200" dirty="0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dirty="0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Pana la  A1 </a:t>
            </a:r>
            <a:r>
              <a:rPr lang="en-US" sz="1200" dirty="0" err="1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pentru</a:t>
            </a:r>
            <a:r>
              <a:rPr lang="en-US" sz="1200" dirty="0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tavane</a:t>
            </a:r>
            <a:r>
              <a:rPr lang="en-US" sz="1200" dirty="0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metalice</a:t>
            </a:r>
            <a:br>
              <a:rPr lang="en-US" sz="1200" dirty="0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dirty="0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A2-s1,d0 </a:t>
            </a:r>
            <a:r>
              <a:rPr lang="en-US" sz="1200" dirty="0" err="1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pentru</a:t>
            </a:r>
            <a:r>
              <a:rPr lang="en-US" sz="1200" dirty="0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tavane</a:t>
            </a:r>
            <a:r>
              <a:rPr lang="en-US" sz="1200" dirty="0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mesh </a:t>
            </a:r>
          </a:p>
          <a:p>
            <a:pPr marL="171450" indent="-171450">
              <a:lnSpc>
                <a:spcPts val="1900"/>
              </a:lnSpc>
              <a:buSzPct val="80000"/>
              <a:buBlip>
                <a:blip r:embed="rId3"/>
              </a:buBlip>
            </a:pPr>
            <a:endParaRPr lang="en-US" sz="1200" dirty="0">
              <a:solidFill>
                <a:srgbClr val="9499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Grafik 14">
            <a:extLst>
              <a:ext uri="{FF2B5EF4-FFF2-40B4-BE49-F238E27FC236}">
                <a16:creationId xmlns:a16="http://schemas.microsoft.com/office/drawing/2014/main" id="{B016399C-46EB-C6D3-FE4E-0A717E35131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6055" y="136881"/>
            <a:ext cx="1321360" cy="519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599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4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4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8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4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/>
      <p:bldP spid="2" grpId="0"/>
      <p:bldP spid="3" grpId="0"/>
      <p:bldP spid="7" grpId="0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Boden, drinnen, Möbel enthält.&#10;&#10;Automatisch generierte Beschreibung">
            <a:extLst>
              <a:ext uri="{FF2B5EF4-FFF2-40B4-BE49-F238E27FC236}">
                <a16:creationId xmlns:a16="http://schemas.microsoft.com/office/drawing/2014/main" id="{D05DC169-5615-759D-1DB9-0997B39FB2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28" b="15249"/>
          <a:stretch/>
        </p:blipFill>
        <p:spPr>
          <a:xfrm>
            <a:off x="4572000" y="1"/>
            <a:ext cx="4572000" cy="514350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E624DF2D-371C-4D30-BC07-7B1D0670A571}"/>
              </a:ext>
            </a:extLst>
          </p:cNvPr>
          <p:cNvSpPr txBox="1"/>
          <p:nvPr/>
        </p:nvSpPr>
        <p:spPr>
          <a:xfrm>
            <a:off x="235793" y="641718"/>
            <a:ext cx="3662776" cy="10411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</a:pPr>
            <a:br>
              <a:rPr lang="en-US" sz="1200" dirty="0"/>
            </a:br>
            <a:r>
              <a:rPr lang="en-US" sz="1200" dirty="0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 o </a:t>
            </a:r>
            <a:r>
              <a:rPr lang="en-US" sz="1200" dirty="0" err="1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gamă</a:t>
            </a:r>
            <a:r>
              <a:rPr lang="en-US" sz="1200" dirty="0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atât</a:t>
            </a:r>
            <a:r>
              <a:rPr lang="en-US" sz="1200" dirty="0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200" dirty="0" err="1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unică</a:t>
            </a:r>
            <a:r>
              <a:rPr lang="en-US" sz="1200" dirty="0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și</a:t>
            </a:r>
            <a:r>
              <a:rPr lang="en-US" sz="1200" dirty="0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nemărginită</a:t>
            </a:r>
            <a:r>
              <a:rPr lang="en-US" sz="1200" dirty="0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200" dirty="0" err="1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soluții</a:t>
            </a:r>
            <a:r>
              <a:rPr lang="en-US" sz="1200" dirty="0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multimateriale</a:t>
            </a:r>
            <a:r>
              <a:rPr lang="en-US" sz="1200" dirty="0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pentru</a:t>
            </a:r>
            <a:r>
              <a:rPr lang="en-US" sz="1200" dirty="0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tavan</a:t>
            </a:r>
            <a:r>
              <a:rPr lang="en-US" sz="1200" dirty="0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și</a:t>
            </a:r>
            <a:r>
              <a:rPr lang="en-US" sz="1200" dirty="0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pereți</a:t>
            </a:r>
            <a:r>
              <a:rPr lang="en-US" sz="1200" dirty="0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nu </a:t>
            </a:r>
            <a:r>
              <a:rPr lang="en-US" sz="1200" dirty="0" err="1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există</a:t>
            </a:r>
            <a:r>
              <a:rPr lang="en-US" sz="1200" dirty="0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limite</a:t>
            </a:r>
            <a:r>
              <a:rPr lang="en-US" sz="1200" dirty="0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pentru</a:t>
            </a:r>
            <a:r>
              <a:rPr lang="en-US" sz="1200" dirty="0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ceea</a:t>
            </a:r>
            <a:r>
              <a:rPr lang="en-US" sz="1200" dirty="0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</a:t>
            </a:r>
            <a:r>
              <a:rPr lang="en-US" sz="1200" dirty="0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puteți</a:t>
            </a:r>
            <a:r>
              <a:rPr lang="en-US" sz="1200" dirty="0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realiza</a:t>
            </a:r>
            <a:r>
              <a:rPr lang="en-US" sz="1200" dirty="0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5F99B5D2-F9D6-4A43-95F0-CA4CDB0850D0}"/>
              </a:ext>
            </a:extLst>
          </p:cNvPr>
          <p:cNvSpPr txBox="1"/>
          <p:nvPr/>
        </p:nvSpPr>
        <p:spPr>
          <a:xfrm>
            <a:off x="-310422" y="0"/>
            <a:ext cx="4736306" cy="889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7300"/>
              </a:lnSpc>
            </a:pPr>
            <a:r>
              <a:rPr lang="de-DE" sz="2800" b="1" dirty="0">
                <a:solidFill>
                  <a:srgbClr val="009EE3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MATERIAL &amp; DESIGN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6953290B-58B1-4951-884D-7207470565B9}"/>
              </a:ext>
            </a:extLst>
          </p:cNvPr>
          <p:cNvSpPr txBox="1"/>
          <p:nvPr/>
        </p:nvSpPr>
        <p:spPr>
          <a:xfrm>
            <a:off x="235793" y="2307267"/>
            <a:ext cx="4043975" cy="5538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lnSpc>
                <a:spcPts val="1900"/>
              </a:lnSpc>
              <a:buSzPct val="80000"/>
              <a:buBlip>
                <a:blip r:embed="rId3"/>
              </a:buBlip>
            </a:pPr>
            <a:r>
              <a:rPr lang="en-US" sz="1200" dirty="0" err="1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Solutii</a:t>
            </a:r>
            <a:r>
              <a:rPr lang="en-US" sz="1200" dirty="0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tavane</a:t>
            </a:r>
            <a:r>
              <a:rPr lang="en-US" sz="1200" dirty="0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minerale</a:t>
            </a:r>
            <a:r>
              <a:rPr lang="en-US" sz="1200" dirty="0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module variate, </a:t>
            </a:r>
            <a:r>
              <a:rPr lang="en-US" sz="1200" dirty="0" err="1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margini</a:t>
            </a:r>
            <a:r>
              <a:rPr lang="en-US" sz="1200" dirty="0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en-US" sz="1200" dirty="0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suprafete</a:t>
            </a:r>
            <a:r>
              <a:rPr lang="en-US" sz="1200" dirty="0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design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5CAEE38A-0292-47E5-A90D-3F0FBE21E9A6}"/>
              </a:ext>
            </a:extLst>
          </p:cNvPr>
          <p:cNvSpPr txBox="1"/>
          <p:nvPr/>
        </p:nvSpPr>
        <p:spPr>
          <a:xfrm>
            <a:off x="235793" y="2912699"/>
            <a:ext cx="3701144" cy="5538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lnSpc>
                <a:spcPts val="1900"/>
              </a:lnSpc>
              <a:buSzPct val="80000"/>
              <a:buBlip>
                <a:blip r:embed="rId3"/>
              </a:buBlip>
            </a:pPr>
            <a:r>
              <a:rPr lang="en-US" sz="1200" dirty="0" err="1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Tavane</a:t>
            </a:r>
            <a:r>
              <a:rPr lang="en-US" sz="1200" dirty="0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sustenabile</a:t>
            </a:r>
            <a:r>
              <a:rPr lang="en-US" sz="1200" dirty="0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din </a:t>
            </a:r>
            <a:r>
              <a:rPr lang="en-US" sz="1200" dirty="0" err="1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fibra</a:t>
            </a:r>
            <a:r>
              <a:rPr lang="en-US" sz="1200" dirty="0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200" dirty="0" err="1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lemn</a:t>
            </a:r>
            <a:r>
              <a:rPr lang="en-US" sz="1200" dirty="0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200" dirty="0" err="1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en-US" sz="1200" dirty="0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pereti</a:t>
            </a:r>
            <a:r>
              <a:rPr lang="en-US" sz="1200" dirty="0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diverse </a:t>
            </a:r>
            <a:r>
              <a:rPr lang="en-US" sz="1200" dirty="0" err="1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culori</a:t>
            </a:r>
            <a:r>
              <a:rPr lang="en-US" sz="1200" dirty="0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en-US" sz="1200" dirty="0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forme</a:t>
            </a:r>
            <a:r>
              <a:rPr lang="en-US" sz="1200" dirty="0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creative 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FB8F268E-ECA5-42B5-A4C1-607716BB6A85}"/>
              </a:ext>
            </a:extLst>
          </p:cNvPr>
          <p:cNvSpPr txBox="1"/>
          <p:nvPr/>
        </p:nvSpPr>
        <p:spPr>
          <a:xfrm>
            <a:off x="235793" y="3515245"/>
            <a:ext cx="4251365" cy="5538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lnSpc>
                <a:spcPts val="1900"/>
              </a:lnSpc>
              <a:buSzPct val="80000"/>
              <a:buBlip>
                <a:blip r:embed="rId3"/>
              </a:buBlip>
            </a:pPr>
            <a:r>
              <a:rPr lang="en-US" sz="1200" dirty="0" err="1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Solutii</a:t>
            </a:r>
            <a:r>
              <a:rPr lang="en-US" sz="1200" dirty="0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durabile</a:t>
            </a:r>
            <a:r>
              <a:rPr lang="en-US" sz="1200" dirty="0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200" dirty="0" err="1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tavane</a:t>
            </a:r>
            <a:r>
              <a:rPr lang="en-US" sz="1200" dirty="0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en-US" sz="1200" dirty="0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pereti</a:t>
            </a:r>
            <a:r>
              <a:rPr lang="en-US" sz="1200" dirty="0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din metal </a:t>
            </a:r>
            <a:r>
              <a:rPr lang="en-US" sz="1200" dirty="0" err="1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en-US" sz="1200" dirty="0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mesh </a:t>
            </a:r>
            <a:r>
              <a:rPr lang="en-US" sz="1200" dirty="0" err="1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pentru</a:t>
            </a:r>
            <a:r>
              <a:rPr lang="en-US" sz="1200" dirty="0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performante</a:t>
            </a:r>
            <a:r>
              <a:rPr lang="en-US" sz="1200" dirty="0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design 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36193BB1-A298-EB26-F807-75759A412214}"/>
              </a:ext>
            </a:extLst>
          </p:cNvPr>
          <p:cNvSpPr txBox="1"/>
          <p:nvPr/>
        </p:nvSpPr>
        <p:spPr>
          <a:xfrm>
            <a:off x="235793" y="1783203"/>
            <a:ext cx="4043975" cy="5538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lnSpc>
                <a:spcPts val="1900"/>
              </a:lnSpc>
              <a:buSzPct val="80000"/>
              <a:buBlip>
                <a:blip r:embed="rId3"/>
              </a:buBlip>
            </a:pPr>
            <a:r>
              <a:rPr lang="en-US" sz="1200" dirty="0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</a:t>
            </a:r>
            <a:r>
              <a:rPr lang="en-US" sz="1200" dirty="0" err="1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materiale</a:t>
            </a:r>
            <a:r>
              <a:rPr lang="en-US" sz="1200" dirty="0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baffles, </a:t>
            </a:r>
            <a:r>
              <a:rPr lang="en-US" sz="1200" dirty="0" err="1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insule</a:t>
            </a:r>
            <a:r>
              <a:rPr lang="en-US" sz="1200" dirty="0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en-US" sz="1200" dirty="0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panouri</a:t>
            </a:r>
            <a:r>
              <a:rPr lang="en-US" sz="1200" dirty="0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200" dirty="0" err="1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perete</a:t>
            </a:r>
            <a:r>
              <a:rPr lang="en-US" sz="1200" dirty="0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absorbante</a:t>
            </a:r>
            <a:r>
              <a:rPr lang="en-US" sz="1200" dirty="0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ED2AC446-C621-F751-56D0-7CC004B02520}"/>
              </a:ext>
            </a:extLst>
          </p:cNvPr>
          <p:cNvSpPr txBox="1"/>
          <p:nvPr/>
        </p:nvSpPr>
        <p:spPr>
          <a:xfrm>
            <a:off x="235793" y="4120679"/>
            <a:ext cx="4251365" cy="3101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lnSpc>
                <a:spcPts val="1900"/>
              </a:lnSpc>
              <a:buSzPct val="80000"/>
              <a:buBlip>
                <a:blip r:embed="rId3"/>
              </a:buBlip>
            </a:pPr>
            <a:r>
              <a:rPr lang="en-US" sz="1200" dirty="0" err="1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Solutii</a:t>
            </a:r>
            <a:r>
              <a:rPr lang="en-US" sz="1200" dirty="0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200" dirty="0" err="1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tavan</a:t>
            </a:r>
            <a:r>
              <a:rPr lang="en-US" sz="1200" dirty="0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din </a:t>
            </a:r>
            <a:r>
              <a:rPr lang="en-US" sz="1200" dirty="0" err="1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lemn</a:t>
            </a:r>
            <a:r>
              <a:rPr lang="en-US" sz="1200" dirty="0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1200" dirty="0" err="1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culori</a:t>
            </a:r>
            <a:r>
              <a:rPr lang="en-US" sz="1200" dirty="0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en-US" sz="1200" dirty="0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furnir</a:t>
            </a:r>
            <a:r>
              <a:rPr lang="en-US" sz="1200" dirty="0">
                <a:solidFill>
                  <a:srgbClr val="949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distinctive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167F6C2-76AF-F1FA-87E6-8986DEFFEDE6}"/>
              </a:ext>
            </a:extLst>
          </p:cNvPr>
          <p:cNvSpPr txBox="1"/>
          <p:nvPr/>
        </p:nvSpPr>
        <p:spPr>
          <a:xfrm>
            <a:off x="8012786" y="4817097"/>
            <a:ext cx="10558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00" b="0" i="0" u="none" strike="noStrik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Miljenko </a:t>
            </a:r>
            <a:r>
              <a:rPr lang="de-DE" sz="700" b="0" i="0" u="none" strike="noStrike" baseline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Hegedić</a:t>
            </a:r>
            <a:endParaRPr lang="de-DE" sz="7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14">
            <a:extLst>
              <a:ext uri="{FF2B5EF4-FFF2-40B4-BE49-F238E27FC236}">
                <a16:creationId xmlns:a16="http://schemas.microsoft.com/office/drawing/2014/main" id="{5E822716-E011-F3D0-22F2-53567985234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2106" y="382082"/>
            <a:ext cx="1321360" cy="519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898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8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4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1" grpId="0"/>
      <p:bldP spid="18" grpId="0"/>
      <p:bldP spid="19" grpId="0"/>
      <p:bldP spid="20" grpId="0"/>
      <p:bldP spid="2" grpId="0"/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 descr="Ein Bild, das Unschärfe enthält.&#10;&#10;Automatisch generierte Beschreibung">
            <a:extLst>
              <a:ext uri="{FF2B5EF4-FFF2-40B4-BE49-F238E27FC236}">
                <a16:creationId xmlns:a16="http://schemas.microsoft.com/office/drawing/2014/main" id="{7E09997C-97E9-CE4B-8184-C98B3A209E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9612" r="5153"/>
          <a:stretch/>
        </p:blipFill>
        <p:spPr>
          <a:xfrm>
            <a:off x="-49" y="0"/>
            <a:ext cx="9144049" cy="4359404"/>
          </a:xfrm>
          <a:prstGeom prst="rect">
            <a:avLst/>
          </a:prstGeom>
        </p:spPr>
      </p:pic>
      <p:sp>
        <p:nvSpPr>
          <p:cNvPr id="9" name="object 3">
            <a:extLst>
              <a:ext uri="{FF2B5EF4-FFF2-40B4-BE49-F238E27FC236}">
                <a16:creationId xmlns:a16="http://schemas.microsoft.com/office/drawing/2014/main" id="{5770547D-0658-FB9A-7AF8-1E182293DE6F}"/>
              </a:ext>
            </a:extLst>
          </p:cNvPr>
          <p:cNvSpPr/>
          <p:nvPr/>
        </p:nvSpPr>
        <p:spPr>
          <a:xfrm>
            <a:off x="-198" y="3431822"/>
            <a:ext cx="9144198" cy="1711678"/>
          </a:xfrm>
          <a:custGeom>
            <a:avLst/>
            <a:gdLst/>
            <a:ahLst/>
            <a:cxnLst/>
            <a:rect l="l" t="t" r="r" b="b"/>
            <a:pathLst>
              <a:path w="4572000" h="4248150">
                <a:moveTo>
                  <a:pt x="0" y="4248010"/>
                </a:moveTo>
                <a:lnTo>
                  <a:pt x="4572000" y="4248010"/>
                </a:lnTo>
                <a:lnTo>
                  <a:pt x="4572000" y="0"/>
                </a:lnTo>
                <a:lnTo>
                  <a:pt x="0" y="0"/>
                </a:lnTo>
                <a:lnTo>
                  <a:pt x="0" y="4248010"/>
                </a:lnTo>
                <a:close/>
              </a:path>
            </a:pathLst>
          </a:custGeom>
          <a:solidFill>
            <a:srgbClr val="009EE3"/>
          </a:solidFill>
        </p:spPr>
        <p:txBody>
          <a:bodyPr wrap="square" lIns="0" tIns="0" rIns="0" bIns="0" rtlCol="0"/>
          <a:lstStyle/>
          <a:p>
            <a:pPr rtl="0"/>
            <a:endParaRPr lang="en-GB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D8942B1-148A-DCBD-A4BE-E2393CFB73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48611"/>
            <a:ext cx="2242687" cy="961832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B37C5B82-F42C-F71F-FF7F-4344F5AF2B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632" y="440751"/>
            <a:ext cx="3557580" cy="680126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626B2552-AFCF-B548-86BD-6D6240B3D5B6}"/>
              </a:ext>
            </a:extLst>
          </p:cNvPr>
          <p:cNvSpPr txBox="1"/>
          <p:nvPr/>
        </p:nvSpPr>
        <p:spPr>
          <a:xfrm>
            <a:off x="6726790" y="4636222"/>
            <a:ext cx="2355841" cy="284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knaufceilingsolutions.com</a:t>
            </a:r>
          </a:p>
        </p:txBody>
      </p:sp>
    </p:spTree>
    <p:extLst>
      <p:ext uri="{BB962C8B-B14F-4D97-AF65-F5344CB8AC3E}">
        <p14:creationId xmlns:p14="http://schemas.microsoft.com/office/powerpoint/2010/main" val="2681186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feld 12">
            <a:extLst>
              <a:ext uri="{FF2B5EF4-FFF2-40B4-BE49-F238E27FC236}">
                <a16:creationId xmlns:a16="http://schemas.microsoft.com/office/drawing/2014/main" id="{8932CBD4-122B-5B46-B6BC-9EE93675117B}"/>
              </a:ext>
            </a:extLst>
          </p:cNvPr>
          <p:cNvSpPr txBox="1"/>
          <p:nvPr/>
        </p:nvSpPr>
        <p:spPr>
          <a:xfrm>
            <a:off x="5398294" y="755744"/>
            <a:ext cx="3646714" cy="60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1400" spc="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Through eight premises which</a:t>
            </a:r>
            <a:br>
              <a:rPr lang="en-US" sz="1400" spc="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spc="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guide our actions: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6A59423B-61F4-4AF4-9F64-9B3AC5E2C3A2}"/>
              </a:ext>
            </a:extLst>
          </p:cNvPr>
          <p:cNvSpPr txBox="1"/>
          <p:nvPr/>
        </p:nvSpPr>
        <p:spPr>
          <a:xfrm>
            <a:off x="5395963" y="1679549"/>
            <a:ext cx="2866998" cy="2759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de-DE" sz="22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QUALITY</a:t>
            </a:r>
          </a:p>
          <a:p>
            <a:pPr>
              <a:lnSpc>
                <a:spcPts val="2600"/>
              </a:lnSpc>
            </a:pPr>
            <a:r>
              <a:rPr lang="de-DE" sz="22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DYNAMICS</a:t>
            </a:r>
          </a:p>
          <a:p>
            <a:pPr>
              <a:lnSpc>
                <a:spcPts val="2600"/>
              </a:lnSpc>
            </a:pPr>
            <a:r>
              <a:rPr lang="de-DE" sz="22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</a:t>
            </a:r>
          </a:p>
          <a:p>
            <a:pPr>
              <a:lnSpc>
                <a:spcPts val="2600"/>
              </a:lnSpc>
            </a:pPr>
            <a:r>
              <a:rPr lang="de-DE" sz="22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INDIVIDUALITY</a:t>
            </a:r>
          </a:p>
          <a:p>
            <a:pPr>
              <a:lnSpc>
                <a:spcPts val="2600"/>
              </a:lnSpc>
            </a:pPr>
            <a:r>
              <a:rPr lang="de-DE" sz="22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DIVERSITY</a:t>
            </a:r>
          </a:p>
          <a:p>
            <a:pPr>
              <a:lnSpc>
                <a:spcPts val="2600"/>
              </a:lnSpc>
            </a:pPr>
            <a:r>
              <a:rPr lang="de-DE" sz="22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RELIABILITY</a:t>
            </a:r>
          </a:p>
          <a:p>
            <a:pPr>
              <a:lnSpc>
                <a:spcPts val="2600"/>
              </a:lnSpc>
            </a:pPr>
            <a:r>
              <a:rPr lang="de-DE" sz="22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SUSTAINABILITY</a:t>
            </a:r>
          </a:p>
          <a:p>
            <a:pPr>
              <a:lnSpc>
                <a:spcPts val="2600"/>
              </a:lnSpc>
            </a:pPr>
            <a:r>
              <a:rPr lang="de-DE" sz="22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RESPONSIBILITY</a:t>
            </a:r>
            <a:endParaRPr lang="en-US" sz="22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1A09AD03-D1E0-8DC4-DB78-229B2290039C}"/>
              </a:ext>
            </a:extLst>
          </p:cNvPr>
          <p:cNvGrpSpPr/>
          <p:nvPr/>
        </p:nvGrpSpPr>
        <p:grpSpPr>
          <a:xfrm>
            <a:off x="-62345" y="0"/>
            <a:ext cx="4666821" cy="5143500"/>
            <a:chOff x="-34590" y="0"/>
            <a:chExt cx="4604476" cy="5143500"/>
          </a:xfrm>
        </p:grpSpPr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01E18D1D-2526-B32D-51E3-62244C48B9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4590" y="0"/>
              <a:ext cx="4604476" cy="5143500"/>
            </a:xfrm>
            <a:prstGeom prst="rect">
              <a:avLst/>
            </a:prstGeom>
          </p:spPr>
        </p:pic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6248FBC9-F3D5-704A-A7B6-5EC1359AAB7B}"/>
                </a:ext>
              </a:extLst>
            </p:cNvPr>
            <p:cNvSpPr txBox="1"/>
            <p:nvPr/>
          </p:nvSpPr>
          <p:spPr>
            <a:xfrm>
              <a:off x="205335" y="4703220"/>
              <a:ext cx="15338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70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Architects</a:t>
              </a:r>
              <a:r>
                <a:rPr lang="de-DE" sz="7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de-DE" sz="70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Weissenböck</a:t>
              </a:r>
              <a:r>
                <a:rPr lang="de-DE" sz="7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br>
                <a:rPr lang="de-DE" sz="7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DE" sz="70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</a:t>
              </a:r>
              <a:r>
                <a:rPr lang="de-DE" sz="7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sz="70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Lahner</a:t>
              </a:r>
              <a:r>
                <a:rPr lang="de-DE" sz="7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de-DE" sz="70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Combination</a:t>
              </a:r>
              <a:r>
                <a:rPr lang="de-DE" sz="7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ABFC559F-A22F-9234-7758-3DB99E24A106}"/>
              </a:ext>
            </a:extLst>
          </p:cNvPr>
          <p:cNvGrpSpPr/>
          <p:nvPr/>
        </p:nvGrpSpPr>
        <p:grpSpPr>
          <a:xfrm>
            <a:off x="4604649" y="0"/>
            <a:ext cx="4572000" cy="5143500"/>
            <a:chOff x="4578412" y="0"/>
            <a:chExt cx="4572000" cy="5143500"/>
          </a:xfrm>
        </p:grpSpPr>
        <p:sp>
          <p:nvSpPr>
            <p:cNvPr id="3" name="object 3">
              <a:extLst>
                <a:ext uri="{FF2B5EF4-FFF2-40B4-BE49-F238E27FC236}">
                  <a16:creationId xmlns:a16="http://schemas.microsoft.com/office/drawing/2014/main" id="{D1D3A68B-1ED6-9A85-3745-40A61D73EBCE}"/>
                </a:ext>
              </a:extLst>
            </p:cNvPr>
            <p:cNvSpPr/>
            <p:nvPr/>
          </p:nvSpPr>
          <p:spPr>
            <a:xfrm>
              <a:off x="4578412" y="0"/>
              <a:ext cx="4572000" cy="5143500"/>
            </a:xfrm>
            <a:custGeom>
              <a:avLst/>
              <a:gdLst/>
              <a:ahLst/>
              <a:cxnLst/>
              <a:rect l="l" t="t" r="r" b="b"/>
              <a:pathLst>
                <a:path w="4572000" h="4248150">
                  <a:moveTo>
                    <a:pt x="0" y="4248010"/>
                  </a:moveTo>
                  <a:lnTo>
                    <a:pt x="4572000" y="4248010"/>
                  </a:lnTo>
                  <a:lnTo>
                    <a:pt x="4572000" y="0"/>
                  </a:lnTo>
                  <a:lnTo>
                    <a:pt x="0" y="0"/>
                  </a:lnTo>
                  <a:lnTo>
                    <a:pt x="0" y="4248010"/>
                  </a:lnTo>
                  <a:close/>
                </a:path>
              </a:pathLst>
            </a:custGeom>
            <a:solidFill>
              <a:srgbClr val="009EE3"/>
            </a:solidFill>
          </p:spPr>
          <p:txBody>
            <a:bodyPr wrap="square" lIns="0" tIns="0" rIns="0" bIns="0" rtlCol="0"/>
            <a:lstStyle/>
            <a:p>
              <a:pPr rtl="0"/>
              <a:endParaRPr lang="en-GB"/>
            </a:p>
          </p:txBody>
        </p:sp>
        <p:pic>
          <p:nvPicPr>
            <p:cNvPr id="31" name="Grafik 30">
              <a:extLst>
                <a:ext uri="{FF2B5EF4-FFF2-40B4-BE49-F238E27FC236}">
                  <a16:creationId xmlns:a16="http://schemas.microsoft.com/office/drawing/2014/main" id="{916CF543-A943-D5F8-0030-FF2D38DC23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05625" y="324196"/>
              <a:ext cx="1917700" cy="753722"/>
            </a:xfrm>
            <a:prstGeom prst="rect">
              <a:avLst/>
            </a:prstGeom>
          </p:spPr>
        </p:pic>
      </p:grpSp>
      <p:pic>
        <p:nvPicPr>
          <p:cNvPr id="25" name="Grafik 24">
            <a:extLst>
              <a:ext uri="{FF2B5EF4-FFF2-40B4-BE49-F238E27FC236}">
                <a16:creationId xmlns:a16="http://schemas.microsoft.com/office/drawing/2014/main" id="{E3413279-626C-E760-FFEF-0993C0BC91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089" y="1912178"/>
            <a:ext cx="4889117" cy="934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97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decel="5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decel="5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decel="5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decel="5000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0" grpId="0" uiExpand="1" build="allAtOnce" bldLvl="4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">
            <a:extLst>
              <a:ext uri="{FF2B5EF4-FFF2-40B4-BE49-F238E27FC236}">
                <a16:creationId xmlns:a16="http://schemas.microsoft.com/office/drawing/2014/main" id="{0AD422C0-88E4-15E6-8072-79B37AC603AF}"/>
              </a:ext>
            </a:extLst>
          </p:cNvPr>
          <p:cNvSpPr/>
          <p:nvPr/>
        </p:nvSpPr>
        <p:spPr>
          <a:xfrm>
            <a:off x="-102940" y="0"/>
            <a:ext cx="9144198" cy="5143500"/>
          </a:xfrm>
          <a:custGeom>
            <a:avLst/>
            <a:gdLst/>
            <a:ahLst/>
            <a:cxnLst/>
            <a:rect l="l" t="t" r="r" b="b"/>
            <a:pathLst>
              <a:path w="4572000" h="4248150">
                <a:moveTo>
                  <a:pt x="0" y="4248010"/>
                </a:moveTo>
                <a:lnTo>
                  <a:pt x="4572000" y="4248010"/>
                </a:lnTo>
                <a:lnTo>
                  <a:pt x="4572000" y="0"/>
                </a:lnTo>
                <a:lnTo>
                  <a:pt x="0" y="0"/>
                </a:lnTo>
                <a:lnTo>
                  <a:pt x="0" y="4248010"/>
                </a:lnTo>
                <a:close/>
              </a:path>
            </a:pathLst>
          </a:custGeom>
          <a:solidFill>
            <a:srgbClr val="009EE3"/>
          </a:solidFill>
        </p:spPr>
        <p:txBody>
          <a:bodyPr wrap="square" lIns="0" tIns="0" rIns="0" bIns="0" rtlCol="0"/>
          <a:lstStyle/>
          <a:p>
            <a:pPr rtl="0"/>
            <a:endParaRPr lang="en-GB"/>
          </a:p>
        </p:txBody>
      </p:sp>
      <p:pic>
        <p:nvPicPr>
          <p:cNvPr id="5" name="Grafik 4" descr="Ein Bild, das drinnen enthält.&#10;&#10;Automatisch generierte Beschreibung">
            <a:extLst>
              <a:ext uri="{FF2B5EF4-FFF2-40B4-BE49-F238E27FC236}">
                <a16:creationId xmlns:a16="http://schemas.microsoft.com/office/drawing/2014/main" id="{D861470E-B5EF-1063-4E4F-771631F57D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10" r="14831"/>
          <a:stretch/>
        </p:blipFill>
        <p:spPr>
          <a:xfrm>
            <a:off x="4572000" y="0"/>
            <a:ext cx="4572000" cy="5143500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337DC6FB-DD54-4554-8FA9-DA1EB95A3B2C}"/>
              </a:ext>
            </a:extLst>
          </p:cNvPr>
          <p:cNvSpPr txBox="1"/>
          <p:nvPr/>
        </p:nvSpPr>
        <p:spPr>
          <a:xfrm>
            <a:off x="340455" y="795527"/>
            <a:ext cx="3510068" cy="1066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900"/>
              </a:lnSpc>
            </a:pPr>
            <a:br>
              <a:rPr lang="en-US" sz="1400" dirty="0"/>
            </a:br>
            <a:r>
              <a:rPr lang="en-US" dirty="0" err="1">
                <a:solidFill>
                  <a:schemeClr val="bg1"/>
                </a:solidFill>
              </a:rPr>
              <a:t>Oamenii</a:t>
            </a:r>
            <a:r>
              <a:rPr lang="en-US" dirty="0">
                <a:solidFill>
                  <a:schemeClr val="bg1"/>
                </a:solidFill>
              </a:rPr>
              <a:t> se </a:t>
            </a:r>
            <a:r>
              <a:rPr lang="en-US" dirty="0" err="1">
                <a:solidFill>
                  <a:schemeClr val="bg1"/>
                </a:solidFill>
              </a:rPr>
              <a:t>simt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confortabil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și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protejați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în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spațiile</a:t>
            </a:r>
            <a:r>
              <a:rPr lang="en-US" dirty="0">
                <a:solidFill>
                  <a:schemeClr val="bg1"/>
                </a:solidFill>
              </a:rPr>
              <a:t> lor de </a:t>
            </a:r>
            <a:r>
              <a:rPr lang="en-US" dirty="0" err="1">
                <a:solidFill>
                  <a:schemeClr val="bg1"/>
                </a:solidFill>
              </a:rPr>
              <a:t>viață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și</a:t>
            </a:r>
            <a:r>
              <a:rPr lang="en-US" dirty="0">
                <a:solidFill>
                  <a:schemeClr val="bg1"/>
                </a:solidFill>
              </a:rPr>
              <a:t> de </a:t>
            </a:r>
            <a:r>
              <a:rPr lang="en-US" dirty="0" err="1">
                <a:solidFill>
                  <a:schemeClr val="bg1"/>
                </a:solidFill>
              </a:rPr>
              <a:t>lucru</a:t>
            </a:r>
            <a:r>
              <a:rPr lang="en-US" dirty="0">
                <a:solidFill>
                  <a:schemeClr val="bg1"/>
                </a:solidFill>
              </a:rPr>
              <a:t>.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FA9596F-D34D-8A4F-9BCB-98D9A7B2D466}"/>
              </a:ext>
            </a:extLst>
          </p:cNvPr>
          <p:cNvSpPr txBox="1"/>
          <p:nvPr/>
        </p:nvSpPr>
        <p:spPr>
          <a:xfrm>
            <a:off x="340455" y="3192856"/>
            <a:ext cx="3613585" cy="823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900"/>
              </a:lnSpc>
            </a:pPr>
            <a:br>
              <a:rPr lang="en-US" dirty="0"/>
            </a:br>
            <a:r>
              <a:rPr lang="en-US" dirty="0" err="1">
                <a:solidFill>
                  <a:schemeClr val="bg1"/>
                </a:solidFill>
              </a:rPr>
              <a:t>Împreună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putem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transforma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spațiile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în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experiențe</a:t>
            </a:r>
            <a:r>
              <a:rPr lang="en-US" dirty="0">
                <a:solidFill>
                  <a:schemeClr val="bg1"/>
                </a:solidFill>
              </a:rPr>
              <a:t>.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8BFA928-38F7-46B3-9AD6-65A4E82DCD06}"/>
              </a:ext>
            </a:extLst>
          </p:cNvPr>
          <p:cNvSpPr txBox="1"/>
          <p:nvPr/>
        </p:nvSpPr>
        <p:spPr>
          <a:xfrm>
            <a:off x="8114097" y="4810060"/>
            <a:ext cx="92716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00" b="0" i="0" u="none" strike="noStrike" baseline="0">
                <a:solidFill>
                  <a:schemeClr val="bg1"/>
                </a:solidFill>
                <a:latin typeface="DIN-Regular"/>
              </a:rPr>
              <a:t>© Dion de Bakker</a:t>
            </a:r>
            <a:endParaRPr lang="de-DE" sz="7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E7D5FC-3E1B-5D31-C3ED-75D693485AA3}"/>
              </a:ext>
            </a:extLst>
          </p:cNvPr>
          <p:cNvSpPr txBox="1"/>
          <p:nvPr/>
        </p:nvSpPr>
        <p:spPr>
          <a:xfrm>
            <a:off x="340455" y="303808"/>
            <a:ext cx="3651321" cy="5777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500"/>
              </a:lnSpc>
            </a:pP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Avem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viziune</a:t>
            </a:r>
            <a:endParaRPr lang="en-US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3DABAA32-C520-8A3D-59C8-F351F86D39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208" y="2065344"/>
            <a:ext cx="3344562" cy="1095176"/>
          </a:xfrm>
          <a:prstGeom prst="rect">
            <a:avLst/>
          </a:prstGeom>
          <a:solidFill>
            <a:srgbClr val="009DE0"/>
          </a:solidFill>
          <a:ln>
            <a:noFill/>
          </a:ln>
          <a:effectLst/>
        </p:spPr>
        <p:txBody>
          <a:bodyPr vert="horz" wrap="square" lIns="0" tIns="-6348" rIns="0" bIns="-6348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en-US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inherit"/>
              </a:rPr>
              <a:t>Împreună cu clienții noștri, realizăm proiecte la nivel mondial care stabilesc noi standarde în materie de siguranță, confort și estetică.</a:t>
            </a:r>
            <a:r>
              <a:rPr kumimoji="0" lang="ro-RO" altLang="en-US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 </a:t>
            </a:r>
            <a:endParaRPr kumimoji="0" lang="ro-RO" altLang="en-US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Grafik 14">
            <a:extLst>
              <a:ext uri="{FF2B5EF4-FFF2-40B4-BE49-F238E27FC236}">
                <a16:creationId xmlns:a16="http://schemas.microsoft.com/office/drawing/2014/main" id="{39B86670-3A8F-C199-BC42-B7D85B15698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7223" y="184323"/>
            <a:ext cx="1321360" cy="519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13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79D628B8-8F03-A3B8-1520-CCC70322DA0A}"/>
              </a:ext>
            </a:extLst>
          </p:cNvPr>
          <p:cNvSpPr/>
          <p:nvPr/>
        </p:nvSpPr>
        <p:spPr>
          <a:xfrm>
            <a:off x="-198" y="0"/>
            <a:ext cx="9144198" cy="5143500"/>
          </a:xfrm>
          <a:custGeom>
            <a:avLst/>
            <a:gdLst/>
            <a:ahLst/>
            <a:cxnLst/>
            <a:rect l="l" t="t" r="r" b="b"/>
            <a:pathLst>
              <a:path w="4572000" h="4248150">
                <a:moveTo>
                  <a:pt x="0" y="4248010"/>
                </a:moveTo>
                <a:lnTo>
                  <a:pt x="4572000" y="4248010"/>
                </a:lnTo>
                <a:lnTo>
                  <a:pt x="4572000" y="0"/>
                </a:lnTo>
                <a:lnTo>
                  <a:pt x="0" y="0"/>
                </a:lnTo>
                <a:lnTo>
                  <a:pt x="0" y="4248010"/>
                </a:lnTo>
                <a:close/>
              </a:path>
            </a:pathLst>
          </a:custGeom>
          <a:solidFill>
            <a:srgbClr val="009EE3"/>
          </a:solidFill>
        </p:spPr>
        <p:txBody>
          <a:bodyPr wrap="square" lIns="0" tIns="0" rIns="0" bIns="0" rtlCol="0"/>
          <a:lstStyle/>
          <a:p>
            <a:pPr rtl="0"/>
            <a:endParaRPr lang="en-GB"/>
          </a:p>
        </p:txBody>
      </p:sp>
      <p:pic>
        <p:nvPicPr>
          <p:cNvPr id="5" name="Grafik 4" descr="Ein Bild, das drinnen, grün enthält.&#10;&#10;Automatisch generierte Beschreibung">
            <a:extLst>
              <a:ext uri="{FF2B5EF4-FFF2-40B4-BE49-F238E27FC236}">
                <a16:creationId xmlns:a16="http://schemas.microsoft.com/office/drawing/2014/main" id="{03DCE83F-1CA7-3F48-A220-5035CCF738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6" r="26516"/>
          <a:stretch/>
        </p:blipFill>
        <p:spPr>
          <a:xfrm>
            <a:off x="4571999" y="0"/>
            <a:ext cx="4572001" cy="514350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7C86988F-B788-4C18-A571-9688F5BD3104}"/>
              </a:ext>
            </a:extLst>
          </p:cNvPr>
          <p:cNvSpPr txBox="1"/>
          <p:nvPr/>
        </p:nvSpPr>
        <p:spPr>
          <a:xfrm>
            <a:off x="235702" y="713164"/>
            <a:ext cx="4711510" cy="1777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900"/>
              </a:lnSpc>
            </a:pPr>
            <a:r>
              <a:rPr lang="de-DE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Suntem convinși că cel mai bun mod </a:t>
            </a:r>
            <a:endParaRPr lang="ro-RO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900"/>
              </a:lnSpc>
            </a:pPr>
            <a:r>
              <a:rPr lang="de-DE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a ne realiza viziunea este </a:t>
            </a:r>
            <a:endParaRPr lang="ro-RO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900"/>
              </a:lnSpc>
            </a:pPr>
            <a:r>
              <a:rPr lang="de-DE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 intermediul plafonului:</a:t>
            </a:r>
          </a:p>
          <a:p>
            <a:pPr>
              <a:lnSpc>
                <a:spcPts val="1900"/>
              </a:lnSpc>
            </a:pPr>
            <a:r>
              <a:rPr 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Acesta optimizează acustica dintr</a:t>
            </a:r>
            <a:r>
              <a:rPr lang="ro-RO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-un spațiu</a:t>
            </a:r>
            <a:r>
              <a:rPr 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ts val="1900"/>
              </a:lnSpc>
            </a:pPr>
            <a:r>
              <a:rPr 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Protejează împotriva pericolelor de incendiu.</a:t>
            </a:r>
            <a:endParaRPr lang="ro-RO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900"/>
              </a:lnSpc>
            </a:pPr>
            <a:r>
              <a:rPr lang="es-E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Asigură</a:t>
            </a:r>
            <a:r>
              <a:rPr lang="es-E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 </a:t>
            </a:r>
            <a:r>
              <a:rPr lang="es-E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aer</a:t>
            </a:r>
            <a:r>
              <a:rPr lang="es-E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sănătos</a:t>
            </a:r>
            <a:r>
              <a:rPr lang="ro-RO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interior</a:t>
            </a:r>
            <a:r>
              <a:rPr lang="es-E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o-RO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900"/>
              </a:lnSpc>
            </a:pPr>
            <a:r>
              <a:rPr lang="ro-RO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timulează simțurile cu designul său unic.</a:t>
            </a:r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1355DC6-362F-D446-AF06-3E1DA442E29E}"/>
              </a:ext>
            </a:extLst>
          </p:cNvPr>
          <p:cNvSpPr txBox="1"/>
          <p:nvPr/>
        </p:nvSpPr>
        <p:spPr>
          <a:xfrm>
            <a:off x="235702" y="2896133"/>
            <a:ext cx="4091068" cy="1534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900"/>
              </a:lnSpc>
            </a:pPr>
            <a:r>
              <a:rPr 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Acest lucru face ca </a:t>
            </a:r>
            <a:r>
              <a:rPr lang="ro-RO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plafonul</a:t>
            </a:r>
            <a:r>
              <a:rPr 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să fie cea mai importantă suprafață din</a:t>
            </a:r>
            <a:r>
              <a:rPr lang="ro-RO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tr-o</a:t>
            </a:r>
            <a:r>
              <a:rPr 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încăpere – </a:t>
            </a:r>
            <a:endParaRPr lang="ro-RO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900"/>
              </a:lnSpc>
            </a:pPr>
            <a:r>
              <a:rPr 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iar soluțiile noastre </a:t>
            </a:r>
            <a:r>
              <a:rPr lang="ro-RO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multi-materiale </a:t>
            </a:r>
            <a:r>
              <a:rPr 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pentru </a:t>
            </a:r>
            <a:r>
              <a:rPr lang="ro-RO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sistemele de plafoane</a:t>
            </a:r>
            <a:r>
              <a:rPr 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perfecționează </a:t>
            </a:r>
            <a:r>
              <a:rPr lang="ro-RO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imaginea unei </a:t>
            </a:r>
            <a:r>
              <a:rPr 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încăper</a:t>
            </a:r>
            <a:r>
              <a:rPr lang="ro-RO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ts val="1900"/>
              </a:lnSpc>
            </a:pP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8CD5E606-2061-475D-9979-190E97CE0AAF}"/>
              </a:ext>
            </a:extLst>
          </p:cNvPr>
          <p:cNvSpPr txBox="1"/>
          <p:nvPr/>
        </p:nvSpPr>
        <p:spPr>
          <a:xfrm>
            <a:off x="7892716" y="4807854"/>
            <a:ext cx="116542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00" b="0" i="0" u="none" strike="noStrike" baseline="0">
                <a:solidFill>
                  <a:schemeClr val="bg1"/>
                </a:solidFill>
                <a:latin typeface="DIN-Regular"/>
              </a:rPr>
              <a:t>© Christine Trautner</a:t>
            </a:r>
            <a:endParaRPr lang="de-DE" sz="7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14">
            <a:extLst>
              <a:ext uri="{FF2B5EF4-FFF2-40B4-BE49-F238E27FC236}">
                <a16:creationId xmlns:a16="http://schemas.microsoft.com/office/drawing/2014/main" id="{19F0F3B7-6F49-ED1F-1A02-9551F88B41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4866" y="135591"/>
            <a:ext cx="1321360" cy="519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435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7CC04539-1FF6-4CE0-29CC-43140112043E}"/>
              </a:ext>
            </a:extLst>
          </p:cNvPr>
          <p:cNvGrpSpPr/>
          <p:nvPr/>
        </p:nvGrpSpPr>
        <p:grpSpPr>
          <a:xfrm>
            <a:off x="-10717" y="-9525"/>
            <a:ext cx="1758525" cy="5153024"/>
            <a:chOff x="-10717" y="-9525"/>
            <a:chExt cx="1758525" cy="5153024"/>
          </a:xfrm>
        </p:grpSpPr>
        <p:pic>
          <p:nvPicPr>
            <p:cNvPr id="5" name="Grafik 4" descr="Ein Bild, das drinnen, Gebäude, Boden enthält.&#10;&#10;Automatisch generierte Beschreibung">
              <a:extLst>
                <a:ext uri="{FF2B5EF4-FFF2-40B4-BE49-F238E27FC236}">
                  <a16:creationId xmlns:a16="http://schemas.microsoft.com/office/drawing/2014/main" id="{5432EEBD-A333-BCF2-5C08-59EEC52DCD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1" t="-1" r="1" b="185"/>
            <a:stretch/>
          </p:blipFill>
          <p:spPr>
            <a:xfrm>
              <a:off x="-10717" y="-9525"/>
              <a:ext cx="1492680" cy="5153024"/>
            </a:xfrm>
            <a:prstGeom prst="rect">
              <a:avLst/>
            </a:prstGeom>
          </p:spPr>
        </p:pic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BC433DA6-443B-A0E0-87D1-FB7A3481E371}"/>
                </a:ext>
              </a:extLst>
            </p:cNvPr>
            <p:cNvSpPr txBox="1"/>
            <p:nvPr/>
          </p:nvSpPr>
          <p:spPr>
            <a:xfrm>
              <a:off x="485600" y="4866735"/>
              <a:ext cx="126220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700" b="0" i="0" u="none" strike="noStrike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© Bartosz Makowski</a:t>
              </a:r>
              <a:endParaRPr lang="de-DE"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C246C44A-5C2E-4E80-8FF7-D8C04C52817D}"/>
              </a:ext>
            </a:extLst>
          </p:cNvPr>
          <p:cNvGrpSpPr/>
          <p:nvPr/>
        </p:nvGrpSpPr>
        <p:grpSpPr>
          <a:xfrm>
            <a:off x="1521513" y="-9523"/>
            <a:ext cx="1637433" cy="5153023"/>
            <a:chOff x="1521513" y="-9523"/>
            <a:chExt cx="1637433" cy="5153023"/>
          </a:xfrm>
        </p:grpSpPr>
        <p:pic>
          <p:nvPicPr>
            <p:cNvPr id="7" name="Grafik 6" descr="Ein Bild, das gelb, orange, hell, Küchengerät enthält.&#10;&#10;Automatisch generierte Beschreibung">
              <a:extLst>
                <a:ext uri="{FF2B5EF4-FFF2-40B4-BE49-F238E27FC236}">
                  <a16:creationId xmlns:a16="http://schemas.microsoft.com/office/drawing/2014/main" id="{663F9DB3-72D0-A850-BC21-7862779F30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" r="2965" b="984"/>
            <a:stretch/>
          </p:blipFill>
          <p:spPr>
            <a:xfrm>
              <a:off x="1521513" y="-9523"/>
              <a:ext cx="1483677" cy="5153023"/>
            </a:xfrm>
            <a:prstGeom prst="rect">
              <a:avLst/>
            </a:prstGeom>
          </p:spPr>
        </p:pic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3DD73700-F4BC-5014-3CC2-6CF68146A91E}"/>
                </a:ext>
              </a:extLst>
            </p:cNvPr>
            <p:cNvSpPr txBox="1"/>
            <p:nvPr/>
          </p:nvSpPr>
          <p:spPr>
            <a:xfrm>
              <a:off x="2230693" y="4866735"/>
              <a:ext cx="928253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700" b="0" i="0" u="none" strike="noStrike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© Simon Miles</a:t>
              </a:r>
              <a:endParaRPr lang="de-DE"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D6A17BA2-19CE-1B62-8020-62C75F0E2166}"/>
              </a:ext>
            </a:extLst>
          </p:cNvPr>
          <p:cNvGrpSpPr/>
          <p:nvPr/>
        </p:nvGrpSpPr>
        <p:grpSpPr>
          <a:xfrm>
            <a:off x="3052332" y="-9525"/>
            <a:ext cx="1541485" cy="5164504"/>
            <a:chOff x="3052332" y="-9525"/>
            <a:chExt cx="1541485" cy="5164504"/>
          </a:xfrm>
        </p:grpSpPr>
        <p:pic>
          <p:nvPicPr>
            <p:cNvPr id="6" name="Grafik 5" descr="Ein Bild, das drinnen, gefliest enthält.&#10;&#10;Automatisch generierte Beschreibung">
              <a:extLst>
                <a:ext uri="{FF2B5EF4-FFF2-40B4-BE49-F238E27FC236}">
                  <a16:creationId xmlns:a16="http://schemas.microsoft.com/office/drawing/2014/main" id="{C9665B36-654C-C5AD-8DA6-3BA325E005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13" t="1089" r="56353" b="29424"/>
            <a:stretch/>
          </p:blipFill>
          <p:spPr>
            <a:xfrm>
              <a:off x="3052332" y="-9525"/>
              <a:ext cx="1483677" cy="5164504"/>
            </a:xfrm>
            <a:prstGeom prst="rect">
              <a:avLst/>
            </a:prstGeom>
          </p:spPr>
        </p:pic>
        <p:sp>
          <p:nvSpPr>
            <p:cNvPr id="2" name="Textfeld 1">
              <a:extLst>
                <a:ext uri="{FF2B5EF4-FFF2-40B4-BE49-F238E27FC236}">
                  <a16:creationId xmlns:a16="http://schemas.microsoft.com/office/drawing/2014/main" id="{AF59A4A6-60A1-3FC6-8E25-92558F3BD7BA}"/>
                </a:ext>
              </a:extLst>
            </p:cNvPr>
            <p:cNvSpPr txBox="1"/>
            <p:nvPr/>
          </p:nvSpPr>
          <p:spPr>
            <a:xfrm>
              <a:off x="3847775" y="4866736"/>
              <a:ext cx="746042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700" b="0" i="0" u="none" strike="noStrike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© Matt </a:t>
              </a:r>
              <a:r>
                <a:rPr lang="de-DE" sz="700" b="0" i="0" u="none" strike="noStrike" baseline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Livey</a:t>
              </a:r>
              <a:endParaRPr lang="de-DE"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C133758A-E88A-A29D-AACF-205A301616E2}"/>
              </a:ext>
            </a:extLst>
          </p:cNvPr>
          <p:cNvGrpSpPr/>
          <p:nvPr/>
        </p:nvGrpSpPr>
        <p:grpSpPr>
          <a:xfrm>
            <a:off x="4583151" y="-9525"/>
            <a:ext cx="1580655" cy="5164504"/>
            <a:chOff x="4583151" y="-9525"/>
            <a:chExt cx="1580655" cy="5164504"/>
          </a:xfrm>
        </p:grpSpPr>
        <p:pic>
          <p:nvPicPr>
            <p:cNvPr id="11" name="Grafik 10" descr="Ein Bild, das Text, blau, hell, Projektor enthält.&#10;&#10;Automatisch generierte Beschreibung">
              <a:extLst>
                <a:ext uri="{FF2B5EF4-FFF2-40B4-BE49-F238E27FC236}">
                  <a16:creationId xmlns:a16="http://schemas.microsoft.com/office/drawing/2014/main" id="{5994ECBD-D51A-F0A4-EA1C-3D2F4CFA0F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669"/>
            <a:stretch/>
          </p:blipFill>
          <p:spPr>
            <a:xfrm>
              <a:off x="4583151" y="-9525"/>
              <a:ext cx="1485886" cy="5164504"/>
            </a:xfrm>
            <a:prstGeom prst="rect">
              <a:avLst/>
            </a:prstGeom>
          </p:spPr>
        </p:pic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5A6676F4-5A23-A51F-71CA-C2062AD8DCF1}"/>
                </a:ext>
              </a:extLst>
            </p:cNvPr>
            <p:cNvSpPr txBox="1"/>
            <p:nvPr/>
          </p:nvSpPr>
          <p:spPr>
            <a:xfrm>
              <a:off x="4778089" y="4866735"/>
              <a:ext cx="1385717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700" b="0" i="0" u="none" strike="noStrike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© Bettina Meckel - </a:t>
              </a:r>
              <a:r>
                <a:rPr lang="de-DE" sz="700" b="0" i="0" u="none" strike="noStrike" baseline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Fotodes</a:t>
              </a:r>
              <a:endParaRPr lang="de-DE"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object 3">
            <a:extLst>
              <a:ext uri="{FF2B5EF4-FFF2-40B4-BE49-F238E27FC236}">
                <a16:creationId xmlns:a16="http://schemas.microsoft.com/office/drawing/2014/main" id="{033E4615-29B3-E8E3-F70B-602B2512B1DE}"/>
              </a:ext>
            </a:extLst>
          </p:cNvPr>
          <p:cNvSpPr/>
          <p:nvPr/>
        </p:nvSpPr>
        <p:spPr>
          <a:xfrm>
            <a:off x="6069037" y="-9525"/>
            <a:ext cx="3095357" cy="5188183"/>
          </a:xfrm>
          <a:custGeom>
            <a:avLst/>
            <a:gdLst/>
            <a:ahLst/>
            <a:cxnLst/>
            <a:rect l="l" t="t" r="r" b="b"/>
            <a:pathLst>
              <a:path w="4572000" h="4248150">
                <a:moveTo>
                  <a:pt x="0" y="4248010"/>
                </a:moveTo>
                <a:lnTo>
                  <a:pt x="4572000" y="4248010"/>
                </a:lnTo>
                <a:lnTo>
                  <a:pt x="4572000" y="0"/>
                </a:lnTo>
                <a:lnTo>
                  <a:pt x="0" y="0"/>
                </a:lnTo>
                <a:lnTo>
                  <a:pt x="0" y="4248010"/>
                </a:lnTo>
                <a:close/>
              </a:path>
            </a:pathLst>
          </a:custGeom>
          <a:solidFill>
            <a:srgbClr val="009EE3"/>
          </a:solidFill>
        </p:spPr>
        <p:txBody>
          <a:bodyPr wrap="square" lIns="0" tIns="0" rIns="0" bIns="0" rtlCol="0"/>
          <a:lstStyle/>
          <a:p>
            <a:pPr>
              <a:lnSpc>
                <a:spcPts val="2200"/>
              </a:lnSpc>
            </a:pPr>
            <a:endParaRPr lang="de-DE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200"/>
              </a:lnSpc>
            </a:pPr>
            <a:endParaRPr lang="de-D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200"/>
              </a:lnSpc>
            </a:pPr>
            <a:endParaRPr lang="de-DE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200"/>
              </a:lnSpc>
            </a:pPr>
            <a:endParaRPr lang="de-D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200"/>
              </a:lnSpc>
            </a:pPr>
            <a:endParaRPr lang="de-DE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200"/>
              </a:lnSpc>
            </a:pPr>
            <a:endParaRPr lang="de-D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200"/>
              </a:lnSpc>
            </a:pPr>
            <a:endParaRPr lang="de-DE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200"/>
              </a:lnSpc>
            </a:pPr>
            <a:endParaRPr lang="de-DE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200"/>
              </a:lnSpc>
            </a:pPr>
            <a:endParaRPr lang="de-DE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200"/>
              </a:lnSpc>
            </a:pPr>
            <a:r>
              <a:rPr 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la plafoane minerale </a:t>
            </a:r>
            <a:r>
              <a:rPr lang="ro-RO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sustenabile</a:t>
            </a:r>
            <a:r>
              <a:rPr 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și soluții metalice durabile până la soluții de plafoane optimizate din punct de vedere acustic</a:t>
            </a:r>
            <a:r>
              <a:rPr lang="ro-RO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din lemn și vată de lemn, oferim idei de design </a:t>
            </a:r>
            <a:r>
              <a:rPr lang="ro-RO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sustenabil</a:t>
            </a:r>
            <a:r>
              <a:rPr 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și funcționalitate maximă pentru a transforma interioarele în experiențe unice.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4F48028C-87E7-2043-8264-D6C0AD084A7F}"/>
              </a:ext>
            </a:extLst>
          </p:cNvPr>
          <p:cNvSpPr txBox="1"/>
          <p:nvPr/>
        </p:nvSpPr>
        <p:spPr>
          <a:xfrm>
            <a:off x="6163806" y="1403681"/>
            <a:ext cx="354003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3000"/>
              </a:lnSpc>
            </a:pPr>
            <a:r>
              <a:rPr lang="en-US" sz="315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MULTI-</a:t>
            </a:r>
            <a:b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MATERIALE</a:t>
            </a:r>
          </a:p>
        </p:txBody>
      </p:sp>
      <p:pic>
        <p:nvPicPr>
          <p:cNvPr id="17" name="Grafik 9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3D86099C-B8C0-F152-18CE-FEAFB0540D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0032" y="143133"/>
            <a:ext cx="1917956" cy="753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2003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4809CABE-ABC6-564D-F789-984E32ECC73C}"/>
              </a:ext>
            </a:extLst>
          </p:cNvPr>
          <p:cNvGrpSpPr/>
          <p:nvPr/>
        </p:nvGrpSpPr>
        <p:grpSpPr>
          <a:xfrm>
            <a:off x="0" y="0"/>
            <a:ext cx="4572000" cy="5143500"/>
            <a:chOff x="0" y="0"/>
            <a:chExt cx="4572000" cy="5143500"/>
          </a:xfrm>
        </p:grpSpPr>
        <p:pic>
          <p:nvPicPr>
            <p:cNvPr id="3" name="Grafik 2" descr="Ein Bild, das drinnen, Boden, Raum, Decke enthält.&#10;&#10;Automatisch generierte Beschreibung">
              <a:extLst>
                <a:ext uri="{FF2B5EF4-FFF2-40B4-BE49-F238E27FC236}">
                  <a16:creationId xmlns:a16="http://schemas.microsoft.com/office/drawing/2014/main" id="{689B7CF3-EC9D-5124-7313-03D0D8DE7D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08" r="15553"/>
            <a:stretch/>
          </p:blipFill>
          <p:spPr>
            <a:xfrm>
              <a:off x="0" y="0"/>
              <a:ext cx="4572000" cy="5143500"/>
            </a:xfrm>
            <a:prstGeom prst="rect">
              <a:avLst/>
            </a:prstGeom>
          </p:spPr>
        </p:pic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8823F4FA-19BC-4F32-A8CD-3F2B648B15A0}"/>
                </a:ext>
              </a:extLst>
            </p:cNvPr>
            <p:cNvSpPr txBox="1"/>
            <p:nvPr/>
          </p:nvSpPr>
          <p:spPr>
            <a:xfrm>
              <a:off x="228600" y="4813255"/>
              <a:ext cx="1533832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700" b="0" i="0" u="none" strike="noStrike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© </a:t>
              </a:r>
              <a:r>
                <a:rPr lang="de-DE" sz="700" b="0" i="0" u="none" strike="noStrike" baseline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Jiří</a:t>
              </a:r>
              <a:r>
                <a:rPr lang="de-DE" sz="700" b="0" i="0" u="none" strike="noStrike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sz="700" b="0" i="0" u="none" strike="noStrike" baseline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Hloušek</a:t>
              </a:r>
              <a:endParaRPr lang="de-DE"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Textfeld 18">
            <a:extLst>
              <a:ext uri="{FF2B5EF4-FFF2-40B4-BE49-F238E27FC236}">
                <a16:creationId xmlns:a16="http://schemas.microsoft.com/office/drawing/2014/main" id="{5A527901-8108-0840-8C08-B000018791B6}"/>
              </a:ext>
            </a:extLst>
          </p:cNvPr>
          <p:cNvSpPr txBox="1"/>
          <p:nvPr/>
        </p:nvSpPr>
        <p:spPr>
          <a:xfrm>
            <a:off x="8086538" y="4303432"/>
            <a:ext cx="2461605" cy="5508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</a:pPr>
            <a:endParaRPr lang="en-US" sz="1100" dirty="0">
              <a:solidFill>
                <a:srgbClr val="9499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900"/>
              </a:lnSpc>
            </a:pPr>
            <a:endParaRPr lang="en-US" sz="1100" dirty="0">
              <a:solidFill>
                <a:srgbClr val="9499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8B3BE153-1C99-4844-83CD-423C2544EBB7}"/>
              </a:ext>
            </a:extLst>
          </p:cNvPr>
          <p:cNvSpPr txBox="1"/>
          <p:nvPr/>
        </p:nvSpPr>
        <p:spPr>
          <a:xfrm>
            <a:off x="4811998" y="642099"/>
            <a:ext cx="3999656" cy="887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3100"/>
              </a:lnSpc>
            </a:pPr>
            <a:r>
              <a:rPr lang="en-US" sz="3150" dirty="0">
                <a:solidFill>
                  <a:srgbClr val="009F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SOLUTII PLAFOANE </a:t>
            </a:r>
            <a:r>
              <a:rPr lang="en-US" sz="2800" b="1" dirty="0">
                <a:solidFill>
                  <a:srgbClr val="009FE4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MINERALE</a:t>
            </a:r>
            <a:endParaRPr lang="en-US" sz="2900" dirty="0">
              <a:solidFill>
                <a:srgbClr val="009FE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2A0CD48-5D3A-1279-CDD4-976FCD8EAF93}"/>
              </a:ext>
            </a:extLst>
          </p:cNvPr>
          <p:cNvSpPr txBox="1"/>
          <p:nvPr/>
        </p:nvSpPr>
        <p:spPr>
          <a:xfrm>
            <a:off x="4811998" y="1334213"/>
            <a:ext cx="3540035" cy="4313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3100"/>
              </a:lnSpc>
            </a:pPr>
            <a:r>
              <a:rPr lang="en-US" sz="1400" dirty="0">
                <a:solidFill>
                  <a:srgbClr val="009F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Functional </a:t>
            </a:r>
            <a:r>
              <a:rPr lang="en-US" sz="1400" dirty="0" err="1">
                <a:solidFill>
                  <a:srgbClr val="009F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en-US" sz="1400" dirty="0">
                <a:solidFill>
                  <a:srgbClr val="009F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9F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inovator</a:t>
            </a:r>
            <a:endParaRPr lang="en-US" sz="2900" dirty="0">
              <a:solidFill>
                <a:srgbClr val="009FE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64E9314-6437-DD3B-B205-7B6F4617F3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7989" y="1848336"/>
            <a:ext cx="3649363" cy="312650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-6348" rIns="0" bIns="-6348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en-US" sz="1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Într-o lume în care designul durabil este de o importanță primordială, plafoanele noastre minerale oferă o gamă de performanțe de la </a:t>
            </a:r>
            <a:r>
              <a:rPr kumimoji="0" lang="ro-RO" altLang="en-US" sz="12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Cradle la Cradle Certified® la Indoor Air Comfort Gold</a:t>
            </a:r>
            <a:r>
              <a:rPr kumimoji="0" lang="ro-RO" altLang="en-US" sz="1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, pentru a crea spații interioare uimitoare și sănătoase. 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rgbClr val="202124"/>
              </a:solidFill>
              <a:effectLst/>
              <a:latin typeface="inheri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rgbClr val="202124"/>
              </a:solidFill>
              <a:effectLst/>
              <a:latin typeface="inheri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en-US" sz="1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Soluțiile de tavan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e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minerale</a:t>
            </a:r>
            <a:r>
              <a:rPr kumimoji="0" lang="ro-RO" altLang="en-US" sz="1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sunt percepute ca </a:t>
            </a:r>
            <a:r>
              <a:rPr kumimoji="0" lang="ro-RO" altLang="en-US" sz="12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reper internațional pentru îndeplinirea standardelor de performanță și calitate.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rgbClr val="202124"/>
              </a:solidFill>
              <a:effectLst/>
              <a:latin typeface="inheri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rgbClr val="202124"/>
              </a:solidFill>
              <a:effectLst/>
              <a:latin typeface="inheri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en-US" sz="1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Tavanele netede, albe, din fibre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usoare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de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vata</a:t>
            </a:r>
            <a:r>
              <a:rPr kumimoji="0" lang="ro-RO" altLang="en-US" sz="1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oferă o </a:t>
            </a:r>
            <a:r>
              <a:rPr kumimoji="0" lang="ro-RO" altLang="en-US" sz="12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soluție acustică </a:t>
            </a:r>
            <a:r>
              <a:rPr kumimoji="0" lang="ro-RO" altLang="en-US" sz="1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și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sunt </a:t>
            </a:r>
            <a:r>
              <a:rPr kumimoji="0" lang="ro-RO" altLang="en-US" sz="1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ușor de instalat pentru confort și bunăstare. 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rgbClr val="202124"/>
              </a:solidFill>
              <a:effectLst/>
              <a:latin typeface="inheri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rgbClr val="202124"/>
              </a:solidFill>
              <a:effectLst/>
              <a:latin typeface="inheri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O</a:t>
            </a:r>
            <a:r>
              <a:rPr kumimoji="0" lang="ro-RO" altLang="en-US" sz="1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gamă nesfârșită de </a:t>
            </a:r>
            <a:r>
              <a:rPr kumimoji="0" lang="ro-RO" altLang="en-US" sz="12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posibilități </a:t>
            </a:r>
            <a:r>
              <a:rPr kumimoji="0" lang="en-US" altLang="en-US" sz="1200" b="1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impresionante</a:t>
            </a:r>
            <a:r>
              <a:rPr kumimoji="0" lang="ro-RO" altLang="en-US" sz="12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de design </a:t>
            </a:r>
            <a:r>
              <a:rPr kumimoji="0" lang="ro-RO" altLang="en-US" sz="1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poate fi realizat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a</a:t>
            </a:r>
            <a:r>
              <a:rPr kumimoji="0" lang="ro-RO" altLang="en-US" sz="1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cu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elemente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baffle</a:t>
            </a:r>
            <a:r>
              <a:rPr kumimoji="0" lang="ro-RO" altLang="en-US" sz="1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,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tavane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lang="en-US" altLang="en-US" sz="1200" dirty="0">
                <a:solidFill>
                  <a:srgbClr val="202124"/>
                </a:solidFill>
                <a:latin typeface="inherit"/>
              </a:rPr>
              <a:t>insula</a:t>
            </a:r>
            <a:r>
              <a:rPr kumimoji="0" lang="ro-RO" altLang="en-US" sz="1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și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panouri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ro-RO" altLang="en-US" sz="1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absorbante de perete.</a:t>
            </a:r>
            <a:r>
              <a:rPr kumimoji="0" lang="ro-RO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ro-RO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4729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rafik 24"/>
          <p:cNvPicPr/>
          <p:nvPr/>
        </p:nvPicPr>
        <p:blipFill>
          <a:blip r:embed="rId2"/>
          <a:stretch/>
        </p:blipFill>
        <p:spPr>
          <a:xfrm>
            <a:off x="307800" y="269280"/>
            <a:ext cx="2453400" cy="3278880"/>
          </a:xfrm>
          <a:prstGeom prst="rect">
            <a:avLst/>
          </a:prstGeom>
          <a:ln w="0">
            <a:noFill/>
          </a:ln>
        </p:spPr>
      </p:pic>
      <p:pic>
        <p:nvPicPr>
          <p:cNvPr id="55" name="Grafik 15" descr="Ein Bild, das Decke, Im Haus, Mobiliar, Tisch enthält.&#10;&#10;Automatisch generierte Beschreibung"/>
          <p:cNvPicPr/>
          <p:nvPr/>
        </p:nvPicPr>
        <p:blipFill>
          <a:blip r:embed="rId3"/>
          <a:stretch/>
        </p:blipFill>
        <p:spPr>
          <a:xfrm>
            <a:off x="2862720" y="269280"/>
            <a:ext cx="2859840" cy="2399400"/>
          </a:xfrm>
          <a:prstGeom prst="rect">
            <a:avLst/>
          </a:prstGeom>
          <a:ln w="0">
            <a:noFill/>
          </a:ln>
        </p:spPr>
      </p:pic>
      <p:grpSp>
        <p:nvGrpSpPr>
          <p:cNvPr id="56" name="Gruppieren 4"/>
          <p:cNvGrpSpPr/>
          <p:nvPr/>
        </p:nvGrpSpPr>
        <p:grpSpPr>
          <a:xfrm>
            <a:off x="5906520" y="235080"/>
            <a:ext cx="3721320" cy="2001600"/>
            <a:chOff x="5906520" y="235080"/>
            <a:chExt cx="3721320" cy="2001600"/>
          </a:xfrm>
        </p:grpSpPr>
        <p:sp>
          <p:nvSpPr>
            <p:cNvPr id="57" name="Textfeld 6"/>
            <p:cNvSpPr/>
            <p:nvPr/>
          </p:nvSpPr>
          <p:spPr>
            <a:xfrm>
              <a:off x="5906520" y="235080"/>
              <a:ext cx="3721320" cy="16650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>
                <a:lnSpc>
                  <a:spcPts val="3101"/>
                </a:lnSpc>
              </a:pPr>
              <a:r>
                <a:rPr lang="ro-RO" sz="3200" b="1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Sediu birouri Hubgrade </a:t>
              </a:r>
              <a:endParaRPr lang="en-US" sz="3200" b="0" strike="noStrike" spc="-1">
                <a:solidFill>
                  <a:srgbClr val="000000"/>
                </a:solidFill>
                <a:latin typeface="Arial"/>
              </a:endParaRPr>
            </a:p>
            <a:p>
              <a:pPr>
                <a:lnSpc>
                  <a:spcPts val="3101"/>
                </a:lnSpc>
              </a:pPr>
              <a:r>
                <a:rPr lang="ro-RO" sz="3200" b="1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București</a:t>
              </a:r>
              <a:br>
                <a:rPr sz="3200"/>
              </a:br>
              <a:r>
                <a:rPr lang="ro-RO" sz="32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România</a:t>
              </a:r>
              <a:endParaRPr lang="en-US" sz="32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8" name="Textfeld 7"/>
            <p:cNvSpPr/>
            <p:nvPr/>
          </p:nvSpPr>
          <p:spPr>
            <a:xfrm>
              <a:off x="5940720" y="1933920"/>
              <a:ext cx="3152880" cy="302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400" b="0" strike="noStrike" spc="-1">
                  <a:solidFill>
                    <a:srgbClr val="7D8588"/>
                  </a:solidFill>
                  <a:latin typeface="Arial"/>
                  <a:ea typeface="DejaVu Sans"/>
                </a:rPr>
                <a:t>Mineral</a:t>
              </a:r>
              <a:endParaRPr lang="en-US" sz="14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59" name="Textfeld 8"/>
          <p:cNvSpPr/>
          <p:nvPr/>
        </p:nvSpPr>
        <p:spPr>
          <a:xfrm>
            <a:off x="7183080" y="4986720"/>
            <a:ext cx="1168560" cy="196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nl-NL" sz="700" b="0" strike="noStrike" spc="-1">
                <a:solidFill>
                  <a:srgbClr val="000000"/>
                </a:solidFill>
                <a:latin typeface="Arial"/>
                <a:ea typeface="Times New Roman"/>
              </a:rPr>
              <a:t>© </a:t>
            </a:r>
            <a:r>
              <a:rPr lang="ro-RO" sz="700" b="0" strike="noStrike" spc="-1">
                <a:solidFill>
                  <a:srgbClr val="000000"/>
                </a:solidFill>
                <a:latin typeface="Arial"/>
                <a:ea typeface="Times New Roman"/>
              </a:rPr>
              <a:t>Andrei Mărgulescu</a:t>
            </a:r>
            <a:endParaRPr lang="en-US" sz="7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60" name="Gruppieren 46"/>
          <p:cNvGrpSpPr/>
          <p:nvPr/>
        </p:nvGrpSpPr>
        <p:grpSpPr>
          <a:xfrm>
            <a:off x="222840" y="3939480"/>
            <a:ext cx="2629800" cy="1222200"/>
            <a:chOff x="222840" y="3939480"/>
            <a:chExt cx="2629800" cy="1222200"/>
          </a:xfrm>
        </p:grpSpPr>
        <p:pic>
          <p:nvPicPr>
            <p:cNvPr id="61" name="Grafik 19"/>
            <p:cNvPicPr/>
            <p:nvPr/>
          </p:nvPicPr>
          <p:blipFill>
            <a:blip r:embed="rId4"/>
            <a:stretch/>
          </p:blipFill>
          <p:spPr>
            <a:xfrm>
              <a:off x="340560" y="3939480"/>
              <a:ext cx="451440" cy="4514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2" name="Textfeld 24"/>
            <p:cNvSpPr/>
            <p:nvPr/>
          </p:nvSpPr>
          <p:spPr>
            <a:xfrm>
              <a:off x="222840" y="4445640"/>
              <a:ext cx="1509840" cy="3690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>
                <a:lnSpc>
                  <a:spcPts val="2200"/>
                </a:lnSpc>
              </a:pPr>
              <a:r>
                <a:rPr lang="en-US" sz="1600" b="1" strike="noStrike" spc="-1">
                  <a:solidFill>
                    <a:srgbClr val="009EE3"/>
                  </a:solidFill>
                  <a:latin typeface="Arial"/>
                  <a:ea typeface="DejaVu Sans"/>
                </a:rPr>
                <a:t>BIROURI</a:t>
              </a:r>
              <a:endParaRPr lang="en-US" sz="16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cxnSp>
          <p:nvCxnSpPr>
            <p:cNvPr id="63" name="Gerade Verbindung 34"/>
            <p:cNvCxnSpPr/>
            <p:nvPr/>
          </p:nvCxnSpPr>
          <p:spPr>
            <a:xfrm>
              <a:off x="326160" y="4788000"/>
              <a:ext cx="185400" cy="1080"/>
            </a:xfrm>
            <a:prstGeom prst="straightConnector1">
              <a:avLst/>
            </a:prstGeom>
            <a:ln w="25400">
              <a:solidFill>
                <a:srgbClr val="009EE3"/>
              </a:solidFill>
              <a:round/>
            </a:ln>
          </p:spPr>
        </p:cxnSp>
        <p:sp>
          <p:nvSpPr>
            <p:cNvPr id="64" name="Textfeld 43"/>
            <p:cNvSpPr/>
            <p:nvPr/>
          </p:nvSpPr>
          <p:spPr>
            <a:xfrm>
              <a:off x="237240" y="4817880"/>
              <a:ext cx="2615400" cy="3438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>
                <a:lnSpc>
                  <a:spcPts val="2001"/>
                </a:lnSpc>
              </a:pPr>
              <a:r>
                <a:rPr lang="en-US" sz="1400" b="0" strike="noStrike" spc="-1" dirty="0">
                  <a:solidFill>
                    <a:srgbClr val="94999C"/>
                  </a:solidFill>
                  <a:latin typeface="Arial"/>
                  <a:ea typeface="DejaVu Sans"/>
                </a:rPr>
                <a:t>Workplaces that work better</a:t>
              </a:r>
              <a:endParaRPr lang="en-US" sz="1400" b="0" strike="noStrike" spc="-1" dirty="0">
                <a:solidFill>
                  <a:srgbClr val="000000"/>
                </a:solidFill>
                <a:latin typeface="Arial"/>
              </a:endParaRPr>
            </a:p>
          </p:txBody>
        </p:sp>
      </p:grpSp>
      <p:pic>
        <p:nvPicPr>
          <p:cNvPr id="65" name="Grafik 26" descr="Ein Bild, das Text, Materialeigenschaft, Rechteck, Screenshot enthält.&#10;&#10;Automatisch generierte Beschreibung"/>
          <p:cNvPicPr/>
          <p:nvPr/>
        </p:nvPicPr>
        <p:blipFill>
          <a:blip r:embed="rId5"/>
          <a:stretch/>
        </p:blipFill>
        <p:spPr>
          <a:xfrm>
            <a:off x="7283160" y="2140200"/>
            <a:ext cx="1810800" cy="2845440"/>
          </a:xfrm>
          <a:prstGeom prst="rect">
            <a:avLst/>
          </a:prstGeom>
          <a:ln w="0">
            <a:noFill/>
          </a:ln>
        </p:spPr>
      </p:pic>
      <p:pic>
        <p:nvPicPr>
          <p:cNvPr id="66" name="Grafik 30" descr="Ein Bild, das Text, Buch, Im Haus, Wand enthält.&#10;&#10;Automatisch generierte Beschreibung"/>
          <p:cNvPicPr/>
          <p:nvPr/>
        </p:nvPicPr>
        <p:blipFill>
          <a:blip r:embed="rId6"/>
          <a:stretch/>
        </p:blipFill>
        <p:spPr>
          <a:xfrm>
            <a:off x="2853360" y="2753640"/>
            <a:ext cx="4328280" cy="23994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9FE4"/>
        </a:solidFill>
        <a:ln>
          <a:solidFill>
            <a:srgbClr val="009FE4"/>
          </a:solidFill>
        </a:ln>
      </a:spPr>
      <a:bodyPr rtlCol="0" anchor="ctr"/>
      <a:lstStyle>
        <a:defPPr algn="ctr">
          <a:defRPr dirty="0" err="1" smtClean="0">
            <a:latin typeface="Arial" panose="020B0604020202020204" pitchFamily="34" charset="0"/>
            <a:cs typeface="Arial" panose="020B0604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Knauf.CountryMulti.TaxHTField xmlns="urn:Knauf:SharePoint">
      <Terms xmlns="http://schemas.microsoft.com/office/infopath/2007/PartnerControls"/>
    </Knauf.CountryMulti.TaxHTField>
    <TaxKeywordTaxHTField xmlns="4f4efe94-2150-4fc5-87ac-6cb59c14a4f6">
      <Terms xmlns="http://schemas.microsoft.com/office/infopath/2007/PartnerControls"/>
    </TaxKeywordTaxHTField>
    <Knauf.CompanyMulti.TaxHTField xmlns="urn:Knauf:SharePoint">
      <Terms xmlns="http://schemas.microsoft.com/office/infopath/2007/PartnerControls"/>
    </Knauf.CompanyMulti.TaxHTField>
    <Knauf.RegionMulti.TaxHTField xmlns="urn:Knauf:SharePoint">
      <Terms xmlns="http://schemas.microsoft.com/office/infopath/2007/PartnerControls"/>
    </Knauf.RegionMulti.TaxHTField>
    <TaxCatchAll xmlns="4f4efe94-2150-4fc5-87ac-6cb59c14a4f6"/>
    <Knauf.LocationMulti.TaxHTField xmlns="urn:Knauf:SharePoint">
      <Terms xmlns="http://schemas.microsoft.com/office/infopath/2007/PartnerControls"/>
    </Knauf.LocationMulti.TaxHTField>
    <Knauf.DepartmentMulti.TaxHTField xmlns="urn:Knauf:SharePoint">
      <Terms xmlns="http://schemas.microsoft.com/office/infopath/2007/PartnerControls"/>
    </Knauf.DepartmentMulti.TaxHTField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E239A1F09F5DA4C9AB32B32B2586812" ma:contentTypeVersion="13" ma:contentTypeDescription="Create a new document." ma:contentTypeScope="" ma:versionID="59f56423ee839a04950668aaec805988">
  <xsd:schema xmlns:xsd="http://www.w3.org/2001/XMLSchema" xmlns:xs="http://www.w3.org/2001/XMLSchema" xmlns:p="http://schemas.microsoft.com/office/2006/metadata/properties" xmlns:ns2="4f4efe94-2150-4fc5-87ac-6cb59c14a4f6" xmlns:ns3="urn:Knauf:SharePoint" targetNamespace="http://schemas.microsoft.com/office/2006/metadata/properties" ma:root="true" ma:fieldsID="96dd95e0a96b0bd086f8b0b0049c58cd" ns2:_="" ns3:_="">
    <xsd:import namespace="4f4efe94-2150-4fc5-87ac-6cb59c14a4f6"/>
    <xsd:import namespace="urn:Knauf:SharePoint"/>
    <xsd:element name="properties">
      <xsd:complexType>
        <xsd:sequence>
          <xsd:element name="documentManagement">
            <xsd:complexType>
              <xsd:all>
                <xsd:element ref="ns2:TaxKeywordTaxHTField" minOccurs="0"/>
                <xsd:element ref="ns2:TaxCatchAll" minOccurs="0"/>
                <xsd:element ref="ns3:Knauf.CompanyMulti.TaxHTField" minOccurs="0"/>
                <xsd:element ref="ns3:Knauf.CountryMulti.TaxHTField" minOccurs="0"/>
                <xsd:element ref="ns3:Knauf.DepartmentMulti.TaxHTField" minOccurs="0"/>
                <xsd:element ref="ns3:Knauf.LocationMulti.TaxHTField" minOccurs="0"/>
                <xsd:element ref="ns3:Knauf.RegionMulti.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4efe94-2150-4fc5-87ac-6cb59c14a4f6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9" nillable="true" ma:taxonomy="true" ma:internalName="TaxKeywordTaxHTField" ma:taxonomyFieldName="TaxKeyword" ma:displayName="Enterprise Keywords" ma:fieldId="{23f27201-bee3-471e-b2e7-b64fd8b7ca38}" ma:taxonomyMulti="true" ma:sspId="f2ca994e-af34-4201-b48a-8ed6c6265478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10" nillable="true" ma:displayName="Taxonomy Catch All Column" ma:hidden="true" ma:list="{dd3e3fdf-de49-40fe-a5a7-d731e43ebdd6}" ma:internalName="TaxCatchAll" ma:showField="CatchAllData" ma:web="4f4efe94-2150-4fc5-87ac-6cb59c14a4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urn:Knauf:SharePoint" elementFormDefault="qualified">
    <xsd:import namespace="http://schemas.microsoft.com/office/2006/documentManagement/types"/>
    <xsd:import namespace="http://schemas.microsoft.com/office/infopath/2007/PartnerControls"/>
    <xsd:element name="Knauf.CompanyMulti.TaxHTField" ma:index="12" nillable="true" ma:taxonomy="true" ma:internalName="knCompanyMultiTaxHTField" ma:taxonomyFieldName="knCompanyMulti" ma:displayName="Company" ma:fieldId="{51549ae3-83f2-4407-9b38-0056973c0dd0}" ma:taxonomyMulti="true" ma:sspId="f2ca994e-af34-4201-b48a-8ed6c6265478" ma:termSetId="7cc8d493-7f4e-4371-aeaa-45177294cd7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Knauf.CountryMulti.TaxHTField" ma:index="14" nillable="true" ma:taxonomy="true" ma:internalName="knCountryMultiTaxHTField" ma:taxonomyFieldName="knCountryMulti" ma:displayName="Country" ma:fieldId="{97296cf0-f310-45c1-bbd7-7b93f99a9146}" ma:taxonomyMulti="true" ma:sspId="f2ca994e-af34-4201-b48a-8ed6c6265478" ma:termSetId="ca559cce-198a-40c2-96e1-840d5f1c9ada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Knauf.DepartmentMulti.TaxHTField" ma:index="16" nillable="true" ma:taxonomy="true" ma:internalName="knDepartmentMultiTaxHTField" ma:taxonomyFieldName="knDepartmentMulti" ma:displayName="Department" ma:fieldId="{03b6a289-0f23-476d-b92f-fe2ad907be73}" ma:taxonomyMulti="true" ma:sspId="f2ca994e-af34-4201-b48a-8ed6c6265478" ma:termSetId="21f8ccb5-3c74-4827-8616-35309b17aa3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Knauf.LocationMulti.TaxHTField" ma:index="18" nillable="true" ma:taxonomy="true" ma:internalName="knLocationMultiTaxHTField" ma:taxonomyFieldName="knLocationMulti" ma:displayName="Location" ma:fieldId="{ae9346f5-ef99-4e26-af31-06e8db55e8e6}" ma:taxonomyMulti="true" ma:sspId="f2ca994e-af34-4201-b48a-8ed6c6265478" ma:termSetId="725dbfc8-dd29-4c2d-b817-6854c5178cfa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Knauf.RegionMulti.TaxHTField" ma:index="20" nillable="true" ma:taxonomy="true" ma:internalName="knRegionMultiTaxHTField" ma:taxonomyFieldName="knRegionMulti" ma:displayName="Region" ma:fieldId="{b671f407-eca4-4ecc-b463-966934f7a0d5}" ma:taxonomyMulti="true" ma:sspId="f2ca994e-af34-4201-b48a-8ed6c6265478" ma:termSetId="2346fd2d-d692-4cd0-8191-a5c51d2376cb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B58C2B7-05E8-4226-957A-F5708239E0B7}">
  <ds:schemaRefs>
    <ds:schemaRef ds:uri="http://schemas.microsoft.com/office/2006/metadata/properties"/>
    <ds:schemaRef ds:uri="http://schemas.microsoft.com/office/infopath/2007/PartnerControls"/>
    <ds:schemaRef ds:uri="urn:Knauf:SharePoint"/>
    <ds:schemaRef ds:uri="4f4efe94-2150-4fc5-87ac-6cb59c14a4f6"/>
  </ds:schemaRefs>
</ds:datastoreItem>
</file>

<file path=customXml/itemProps2.xml><?xml version="1.0" encoding="utf-8"?>
<ds:datastoreItem xmlns:ds="http://schemas.openxmlformats.org/officeDocument/2006/customXml" ds:itemID="{085AFAC2-EE23-4EDD-B32D-3CFF39829F1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5D09A81-CA5E-4692-B8D8-56655D86F93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f4efe94-2150-4fc5-87ac-6cb59c14a4f6"/>
    <ds:schemaRef ds:uri="urn:Knauf:SharePoint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511</TotalTime>
  <Words>1405</Words>
  <Application>Microsoft Office PowerPoint</Application>
  <PresentationFormat>On-screen Show (16:9)</PresentationFormat>
  <Paragraphs>232</Paragraphs>
  <Slides>33</Slides>
  <Notes>21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Arial</vt:lpstr>
      <vt:lpstr>Arial Black</vt:lpstr>
      <vt:lpstr>Calibri</vt:lpstr>
      <vt:lpstr>Calibri Light</vt:lpstr>
      <vt:lpstr>DIN-Regular</vt:lpstr>
      <vt:lpstr>inherit</vt:lpstr>
      <vt:lpstr>Times New Roman</vt:lpstr>
      <vt:lpstr>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Julia Heim</dc:creator>
  <cp:lastModifiedBy>Neamtu, Catalin</cp:lastModifiedBy>
  <cp:revision>4</cp:revision>
  <dcterms:created xsi:type="dcterms:W3CDTF">2021-01-13T10:02:30Z</dcterms:created>
  <dcterms:modified xsi:type="dcterms:W3CDTF">2023-05-17T19:19:24Z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0x010100AE239A1F09F5DA4C9AB32B32B2586812</vt:lpwstr>
  </property>
  <property fmtid="{D5CDD505-2E9C-101B-9397-08002B2CF9AE}" pid="3" name="TaxKeyword">
    <vt:lpwstr/>
  </property>
  <property fmtid="{D5CDD505-2E9C-101B-9397-08002B2CF9AE}" pid="4" name="knCountryMulti">
    <vt:lpwstr/>
  </property>
  <property fmtid="{D5CDD505-2E9C-101B-9397-08002B2CF9AE}" pid="5" name="knLocationMulti">
    <vt:lpwstr/>
  </property>
  <property fmtid="{D5CDD505-2E9C-101B-9397-08002B2CF9AE}" pid="6" name="knCompanyMulti">
    <vt:lpwstr/>
  </property>
  <property fmtid="{D5CDD505-2E9C-101B-9397-08002B2CF9AE}" pid="7" name="knDepartmentMulti">
    <vt:lpwstr/>
  </property>
  <property fmtid="{D5CDD505-2E9C-101B-9397-08002B2CF9AE}" pid="8" name="knRegionMulti">
    <vt:lpwstr/>
  </property>
</Properties>
</file>